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928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3575112" y="0"/>
            <a:ext cx="4714875" cy="5143500"/>
          </a:xfrm>
          <a:custGeom>
            <a:avLst/>
            <a:gdLst/>
            <a:ahLst/>
            <a:cxnLst/>
            <a:rect l="l" t="t" r="r" b="b"/>
            <a:pathLst>
              <a:path w="4714875" h="5143500">
                <a:moveTo>
                  <a:pt x="4714874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714874" y="0"/>
                </a:lnTo>
                <a:lnTo>
                  <a:pt x="4714874" y="5143499"/>
                </a:lnTo>
                <a:close/>
              </a:path>
            </a:pathLst>
          </a:custGeom>
          <a:solidFill>
            <a:srgbClr val="FFC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862225" y="5143499"/>
            <a:ext cx="4714875" cy="5143500"/>
          </a:xfrm>
          <a:custGeom>
            <a:avLst/>
            <a:gdLst/>
            <a:ahLst/>
            <a:cxnLst/>
            <a:rect l="l" t="t" r="r" b="b"/>
            <a:pathLst>
              <a:path w="4714875" h="5143500">
                <a:moveTo>
                  <a:pt x="4714874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714874" y="0"/>
                </a:lnTo>
                <a:lnTo>
                  <a:pt x="4714874" y="5143499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2225" y="0"/>
            <a:ext cx="4714875" cy="51428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2225" y="514350"/>
            <a:ext cx="9425773" cy="9258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928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873453" y="5143505"/>
            <a:ext cx="4210050" cy="5143500"/>
          </a:xfrm>
          <a:custGeom>
            <a:avLst/>
            <a:gdLst/>
            <a:ahLst/>
            <a:cxnLst/>
            <a:rect l="l" t="t" r="r" b="b"/>
            <a:pathLst>
              <a:path w="4210050" h="5143500">
                <a:moveTo>
                  <a:pt x="421004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210049" y="0"/>
                </a:lnTo>
                <a:lnTo>
                  <a:pt x="4210049" y="5143499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666181" y="5"/>
            <a:ext cx="4210050" cy="5143500"/>
          </a:xfrm>
          <a:custGeom>
            <a:avLst/>
            <a:gdLst/>
            <a:ahLst/>
            <a:cxnLst/>
            <a:rect l="l" t="t" r="r" b="b"/>
            <a:pathLst>
              <a:path w="4210050" h="5143500">
                <a:moveTo>
                  <a:pt x="421004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210049" y="0"/>
                </a:lnTo>
                <a:lnTo>
                  <a:pt x="4210049" y="5143499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4080727" y="5"/>
            <a:ext cx="4207510" cy="5143500"/>
          </a:xfrm>
          <a:custGeom>
            <a:avLst/>
            <a:gdLst/>
            <a:ahLst/>
            <a:cxnLst/>
            <a:rect l="l" t="t" r="r" b="b"/>
            <a:pathLst>
              <a:path w="4207509" h="5143500">
                <a:moveTo>
                  <a:pt x="0" y="0"/>
                </a:moveTo>
                <a:lnTo>
                  <a:pt x="4207272" y="0"/>
                </a:lnTo>
                <a:lnTo>
                  <a:pt x="4207272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FFC8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928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385" y="739622"/>
            <a:ext cx="14561228" cy="1281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52078" y="1790240"/>
            <a:ext cx="14583842" cy="2486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027" y="8232395"/>
            <a:ext cx="4114799" cy="20546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27737" y="4123185"/>
            <a:ext cx="4115435" cy="4112260"/>
            <a:chOff x="5927737" y="4123185"/>
            <a:chExt cx="4115435" cy="4112260"/>
          </a:xfrm>
        </p:grpSpPr>
        <p:sp>
          <p:nvSpPr>
            <p:cNvPr id="4" name="object 4"/>
            <p:cNvSpPr/>
            <p:nvPr/>
          </p:nvSpPr>
          <p:spPr>
            <a:xfrm>
              <a:off x="7985448" y="4123185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2057399" y="2057399"/>
                  </a:moveTo>
                  <a:lnTo>
                    <a:pt x="0" y="2057399"/>
                  </a:lnTo>
                  <a:lnTo>
                    <a:pt x="0" y="0"/>
                  </a:lnTo>
                  <a:lnTo>
                    <a:pt x="2057399" y="0"/>
                  </a:lnTo>
                  <a:lnTo>
                    <a:pt x="2057399" y="2057399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27737" y="617779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2057399" y="2057399"/>
                  </a:moveTo>
                  <a:lnTo>
                    <a:pt x="0" y="2057399"/>
                  </a:lnTo>
                  <a:lnTo>
                    <a:pt x="0" y="0"/>
                  </a:lnTo>
                  <a:lnTo>
                    <a:pt x="2057399" y="0"/>
                  </a:lnTo>
                  <a:lnTo>
                    <a:pt x="2057399" y="2057399"/>
                  </a:lnTo>
                  <a:close/>
                </a:path>
              </a:pathLst>
            </a:custGeom>
            <a:solidFill>
              <a:srgbClr val="FFC8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870027" y="0"/>
            <a:ext cx="14418310" cy="10287000"/>
            <a:chOff x="3870027" y="0"/>
            <a:chExt cx="14418310" cy="10287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58580" y="6177791"/>
              <a:ext cx="4114799" cy="41052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3159" y="4123186"/>
              <a:ext cx="4114800" cy="41052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5448" y="8232395"/>
              <a:ext cx="4114799" cy="20546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5448" y="6170802"/>
              <a:ext cx="2057399" cy="2057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158580" y="4123185"/>
              <a:ext cx="4114800" cy="2057400"/>
            </a:xfrm>
            <a:custGeom>
              <a:avLst/>
              <a:gdLst/>
              <a:ahLst/>
              <a:cxnLst/>
              <a:rect l="l" t="t" r="r" b="b"/>
              <a:pathLst>
                <a:path w="4114800" h="2057400">
                  <a:moveTo>
                    <a:pt x="4114799" y="2057399"/>
                  </a:moveTo>
                  <a:lnTo>
                    <a:pt x="0" y="2057399"/>
                  </a:lnTo>
                  <a:lnTo>
                    <a:pt x="0" y="0"/>
                  </a:lnTo>
                  <a:lnTo>
                    <a:pt x="4114799" y="0"/>
                  </a:lnTo>
                  <a:lnTo>
                    <a:pt x="4114799" y="2057399"/>
                  </a:lnTo>
                  <a:close/>
                </a:path>
              </a:pathLst>
            </a:custGeom>
            <a:solidFill>
              <a:srgbClr val="FDC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100871" y="8232394"/>
              <a:ext cx="2057400" cy="2054860"/>
            </a:xfrm>
            <a:custGeom>
              <a:avLst/>
              <a:gdLst/>
              <a:ahLst/>
              <a:cxnLst/>
              <a:rect l="l" t="t" r="r" b="b"/>
              <a:pathLst>
                <a:path w="2057400" h="2054859">
                  <a:moveTo>
                    <a:pt x="0" y="0"/>
                  </a:moveTo>
                  <a:lnTo>
                    <a:pt x="2057399" y="0"/>
                  </a:lnTo>
                  <a:lnTo>
                    <a:pt x="2057399" y="2054604"/>
                  </a:lnTo>
                  <a:lnTo>
                    <a:pt x="0" y="2054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8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3159" y="2068581"/>
              <a:ext cx="4114799" cy="20573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100871" y="0"/>
              <a:ext cx="2057400" cy="2066925"/>
            </a:xfrm>
            <a:custGeom>
              <a:avLst/>
              <a:gdLst/>
              <a:ahLst/>
              <a:cxnLst/>
              <a:rect l="l" t="t" r="r" b="b"/>
              <a:pathLst>
                <a:path w="2057400" h="2066925">
                  <a:moveTo>
                    <a:pt x="2057399" y="2066924"/>
                  </a:moveTo>
                  <a:lnTo>
                    <a:pt x="0" y="2066924"/>
                  </a:lnTo>
                  <a:lnTo>
                    <a:pt x="0" y="0"/>
                  </a:lnTo>
                  <a:lnTo>
                    <a:pt x="2057399" y="0"/>
                  </a:lnTo>
                  <a:lnTo>
                    <a:pt x="2057399" y="2066924"/>
                  </a:lnTo>
                  <a:close/>
                </a:path>
              </a:pathLst>
            </a:custGeom>
            <a:solidFill>
              <a:srgbClr val="459A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58580" y="0"/>
              <a:ext cx="4129419" cy="41243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70027" y="8232394"/>
              <a:ext cx="4114800" cy="2054860"/>
            </a:xfrm>
            <a:custGeom>
              <a:avLst/>
              <a:gdLst/>
              <a:ahLst/>
              <a:cxnLst/>
              <a:rect l="l" t="t" r="r" b="b"/>
              <a:pathLst>
                <a:path w="4114800" h="2054859">
                  <a:moveTo>
                    <a:pt x="0" y="0"/>
                  </a:moveTo>
                  <a:lnTo>
                    <a:pt x="4114799" y="0"/>
                  </a:lnTo>
                  <a:lnTo>
                    <a:pt x="4114799" y="2054604"/>
                  </a:lnTo>
                  <a:lnTo>
                    <a:pt x="0" y="2054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3650" y="8249161"/>
              <a:ext cx="7496175" cy="2037837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07051" y="184251"/>
            <a:ext cx="9463405" cy="250761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6650"/>
              </a:lnSpc>
              <a:spcBef>
                <a:spcPts val="110"/>
              </a:spcBef>
            </a:pPr>
            <a:r>
              <a:rPr dirty="0" sz="5900" spc="-50">
                <a:solidFill>
                  <a:srgbClr val="181769"/>
                </a:solidFill>
              </a:rPr>
              <a:t>PENELUSURAN</a:t>
            </a:r>
            <a:endParaRPr sz="5900"/>
          </a:p>
          <a:p>
            <a:pPr marL="12700" marR="5080">
              <a:lnSpc>
                <a:spcPts val="6220"/>
              </a:lnSpc>
              <a:spcBef>
                <a:spcPts val="495"/>
              </a:spcBef>
            </a:pPr>
            <a:r>
              <a:rPr dirty="0" sz="5900" spc="185">
                <a:solidFill>
                  <a:srgbClr val="181769"/>
                </a:solidFill>
              </a:rPr>
              <a:t>KARYA</a:t>
            </a:r>
            <a:r>
              <a:rPr dirty="0" sz="5900" spc="-150">
                <a:solidFill>
                  <a:srgbClr val="181769"/>
                </a:solidFill>
              </a:rPr>
              <a:t> </a:t>
            </a:r>
            <a:r>
              <a:rPr dirty="0" sz="5900" spc="295">
                <a:solidFill>
                  <a:srgbClr val="181769"/>
                </a:solidFill>
              </a:rPr>
              <a:t>ILMIAH</a:t>
            </a:r>
            <a:r>
              <a:rPr dirty="0" sz="5900" spc="-145">
                <a:solidFill>
                  <a:srgbClr val="181769"/>
                </a:solidFill>
              </a:rPr>
              <a:t> </a:t>
            </a:r>
            <a:r>
              <a:rPr dirty="0" sz="5900" spc="30">
                <a:solidFill>
                  <a:srgbClr val="181769"/>
                </a:solidFill>
              </a:rPr>
              <a:t>INSTITUSI </a:t>
            </a:r>
            <a:r>
              <a:rPr dirty="0" sz="5900" spc="-1620">
                <a:solidFill>
                  <a:srgbClr val="181769"/>
                </a:solidFill>
              </a:rPr>
              <a:t> </a:t>
            </a:r>
            <a:r>
              <a:rPr dirty="0" sz="5900" spc="50">
                <a:solidFill>
                  <a:srgbClr val="181769"/>
                </a:solidFill>
              </a:rPr>
              <a:t>PADA</a:t>
            </a:r>
            <a:r>
              <a:rPr dirty="0" sz="5900" spc="-125">
                <a:solidFill>
                  <a:srgbClr val="181769"/>
                </a:solidFill>
              </a:rPr>
              <a:t> </a:t>
            </a:r>
            <a:r>
              <a:rPr dirty="0" sz="5900" spc="-80">
                <a:solidFill>
                  <a:srgbClr val="181769"/>
                </a:solidFill>
              </a:rPr>
              <a:t>REPOSITORY</a:t>
            </a:r>
            <a:endParaRPr sz="5900"/>
          </a:p>
        </p:txBody>
      </p:sp>
      <p:sp>
        <p:nvSpPr>
          <p:cNvPr id="19" name="object 19"/>
          <p:cNvSpPr txBox="1"/>
          <p:nvPr/>
        </p:nvSpPr>
        <p:spPr>
          <a:xfrm>
            <a:off x="507279" y="2880296"/>
            <a:ext cx="930148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0">
                <a:solidFill>
                  <a:srgbClr val="181769"/>
                </a:solidFill>
                <a:latin typeface="Arial"/>
                <a:cs typeface="Arial"/>
              </a:rPr>
              <a:t>UIN</a:t>
            </a:r>
            <a:r>
              <a:rPr dirty="0" sz="2600" spc="-5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181769"/>
                </a:solidFill>
                <a:latin typeface="Arial"/>
                <a:cs typeface="Arial"/>
              </a:rPr>
              <a:t>Fatmawati</a:t>
            </a:r>
            <a:r>
              <a:rPr dirty="0" sz="2600" spc="-5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181769"/>
                </a:solidFill>
                <a:latin typeface="Arial"/>
                <a:cs typeface="Arial"/>
              </a:rPr>
              <a:t>Sukarno</a:t>
            </a:r>
            <a:r>
              <a:rPr dirty="0" sz="2600" spc="-5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181769"/>
                </a:solidFill>
                <a:latin typeface="Arial"/>
                <a:cs typeface="Arial"/>
              </a:rPr>
              <a:t>Bengkulu</a:t>
            </a:r>
            <a:r>
              <a:rPr dirty="0" sz="2600" spc="-5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2600" spc="-80">
                <a:solidFill>
                  <a:srgbClr val="181769"/>
                </a:solidFill>
                <a:latin typeface="Arial"/>
                <a:cs typeface="Arial"/>
              </a:rPr>
              <a:t>Tanggal,</a:t>
            </a:r>
            <a:r>
              <a:rPr dirty="0" sz="2600" spc="-5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2600" spc="35">
                <a:solidFill>
                  <a:srgbClr val="181769"/>
                </a:solidFill>
                <a:latin typeface="Arial"/>
                <a:cs typeface="Arial"/>
              </a:rPr>
              <a:t>18</a:t>
            </a:r>
            <a:r>
              <a:rPr dirty="0" sz="2600" spc="-5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2600" spc="25">
                <a:solidFill>
                  <a:srgbClr val="181769"/>
                </a:solidFill>
                <a:latin typeface="Arial"/>
                <a:cs typeface="Arial"/>
              </a:rPr>
              <a:t>September</a:t>
            </a:r>
            <a:r>
              <a:rPr dirty="0" sz="2600" spc="-5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2600" spc="35">
                <a:solidFill>
                  <a:srgbClr val="181769"/>
                </a:solidFill>
                <a:latin typeface="Arial"/>
                <a:cs typeface="Arial"/>
              </a:rPr>
              <a:t>2021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1144" y="4394103"/>
            <a:ext cx="7610475" cy="138493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algn="ctr" marR="118110">
              <a:lnSpc>
                <a:spcPct val="100000"/>
              </a:lnSpc>
              <a:spcBef>
                <a:spcPts val="885"/>
              </a:spcBef>
            </a:pPr>
            <a:r>
              <a:rPr dirty="0" sz="3800" spc="-70">
                <a:solidFill>
                  <a:srgbClr val="181769"/>
                </a:solidFill>
                <a:latin typeface="Verdana"/>
                <a:cs typeface="Verdana"/>
              </a:rPr>
              <a:t>Oleh</a:t>
            </a:r>
            <a:endParaRPr sz="3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3800" spc="35">
                <a:solidFill>
                  <a:srgbClr val="181769"/>
                </a:solidFill>
                <a:latin typeface="Verdana"/>
                <a:cs typeface="Verdana"/>
              </a:rPr>
              <a:t>N</a:t>
            </a:r>
            <a:r>
              <a:rPr dirty="0" sz="3800" spc="-160">
                <a:solidFill>
                  <a:srgbClr val="181769"/>
                </a:solidFill>
                <a:latin typeface="Verdana"/>
                <a:cs typeface="Verdana"/>
              </a:rPr>
              <a:t>a</a:t>
            </a:r>
            <a:r>
              <a:rPr dirty="0" sz="3800" spc="-65">
                <a:solidFill>
                  <a:srgbClr val="181769"/>
                </a:solidFill>
                <a:latin typeface="Verdana"/>
                <a:cs typeface="Verdana"/>
              </a:rPr>
              <a:t>n</a:t>
            </a:r>
            <a:r>
              <a:rPr dirty="0" sz="3800" spc="-80">
                <a:solidFill>
                  <a:srgbClr val="181769"/>
                </a:solidFill>
                <a:latin typeface="Verdana"/>
                <a:cs typeface="Verdana"/>
              </a:rPr>
              <a:t>i</a:t>
            </a:r>
            <a:r>
              <a:rPr dirty="0" sz="3800" spc="-245">
                <a:solidFill>
                  <a:srgbClr val="181769"/>
                </a:solidFill>
                <a:latin typeface="Verdana"/>
                <a:cs typeface="Verdana"/>
              </a:rPr>
              <a:t>k</a:t>
            </a:r>
            <a:r>
              <a:rPr dirty="0" sz="3800" spc="-345">
                <a:solidFill>
                  <a:srgbClr val="181769"/>
                </a:solidFill>
                <a:latin typeface="Verdana"/>
                <a:cs typeface="Verdana"/>
              </a:rPr>
              <a:t> </a:t>
            </a:r>
            <a:r>
              <a:rPr dirty="0" sz="3800" spc="-285">
                <a:solidFill>
                  <a:srgbClr val="181769"/>
                </a:solidFill>
                <a:latin typeface="Verdana"/>
                <a:cs typeface="Verdana"/>
              </a:rPr>
              <a:t>R</a:t>
            </a:r>
            <a:r>
              <a:rPr dirty="0" sz="3800" spc="-160">
                <a:solidFill>
                  <a:srgbClr val="181769"/>
                </a:solidFill>
                <a:latin typeface="Verdana"/>
                <a:cs typeface="Verdana"/>
              </a:rPr>
              <a:t>a</a:t>
            </a:r>
            <a:r>
              <a:rPr dirty="0" sz="3800" spc="-65">
                <a:solidFill>
                  <a:srgbClr val="181769"/>
                </a:solidFill>
                <a:latin typeface="Verdana"/>
                <a:cs typeface="Verdana"/>
              </a:rPr>
              <a:t>h</a:t>
            </a:r>
            <a:r>
              <a:rPr dirty="0" sz="3800" spc="-145">
                <a:solidFill>
                  <a:srgbClr val="181769"/>
                </a:solidFill>
                <a:latin typeface="Verdana"/>
                <a:cs typeface="Verdana"/>
              </a:rPr>
              <a:t>m</a:t>
            </a:r>
            <a:r>
              <a:rPr dirty="0" sz="3800" spc="-160">
                <a:solidFill>
                  <a:srgbClr val="181769"/>
                </a:solidFill>
                <a:latin typeface="Verdana"/>
                <a:cs typeface="Verdana"/>
              </a:rPr>
              <a:t>a</a:t>
            </a:r>
            <a:r>
              <a:rPr dirty="0" sz="3800" spc="-140">
                <a:solidFill>
                  <a:srgbClr val="181769"/>
                </a:solidFill>
                <a:latin typeface="Verdana"/>
                <a:cs typeface="Verdana"/>
              </a:rPr>
              <a:t>w</a:t>
            </a:r>
            <a:r>
              <a:rPr dirty="0" sz="3800" spc="-160">
                <a:solidFill>
                  <a:srgbClr val="181769"/>
                </a:solidFill>
                <a:latin typeface="Verdana"/>
                <a:cs typeface="Verdana"/>
              </a:rPr>
              <a:t>a</a:t>
            </a:r>
            <a:r>
              <a:rPr dirty="0" sz="3800" spc="-150">
                <a:solidFill>
                  <a:srgbClr val="181769"/>
                </a:solidFill>
                <a:latin typeface="Verdana"/>
                <a:cs typeface="Verdana"/>
              </a:rPr>
              <a:t>t</a:t>
            </a:r>
            <a:r>
              <a:rPr dirty="0" sz="3800" spc="-80">
                <a:solidFill>
                  <a:srgbClr val="181769"/>
                </a:solidFill>
                <a:latin typeface="Verdana"/>
                <a:cs typeface="Verdana"/>
              </a:rPr>
              <a:t>i</a:t>
            </a:r>
            <a:r>
              <a:rPr dirty="0" sz="3800" spc="-445">
                <a:solidFill>
                  <a:srgbClr val="181769"/>
                </a:solidFill>
                <a:latin typeface="Verdana"/>
                <a:cs typeface="Verdana"/>
              </a:rPr>
              <a:t>,</a:t>
            </a:r>
            <a:r>
              <a:rPr dirty="0" sz="3800" spc="-345">
                <a:solidFill>
                  <a:srgbClr val="181769"/>
                </a:solidFill>
                <a:latin typeface="Verdana"/>
                <a:cs typeface="Verdana"/>
              </a:rPr>
              <a:t> </a:t>
            </a:r>
            <a:r>
              <a:rPr dirty="0" sz="3800" spc="-505">
                <a:solidFill>
                  <a:srgbClr val="181769"/>
                </a:solidFill>
                <a:latin typeface="Verdana"/>
                <a:cs typeface="Verdana"/>
              </a:rPr>
              <a:t>S</a:t>
            </a:r>
            <a:r>
              <a:rPr dirty="0" sz="3800" spc="-365">
                <a:solidFill>
                  <a:srgbClr val="181769"/>
                </a:solidFill>
                <a:latin typeface="Verdana"/>
                <a:cs typeface="Verdana"/>
              </a:rPr>
              <a:t>.</a:t>
            </a:r>
            <a:r>
              <a:rPr dirty="0" sz="3800" spc="-505">
                <a:solidFill>
                  <a:srgbClr val="181769"/>
                </a:solidFill>
                <a:latin typeface="Verdana"/>
                <a:cs typeface="Verdana"/>
              </a:rPr>
              <a:t>S</a:t>
            </a:r>
            <a:r>
              <a:rPr dirty="0" sz="3800" spc="-5">
                <a:solidFill>
                  <a:srgbClr val="181769"/>
                </a:solidFill>
                <a:latin typeface="Verdana"/>
                <a:cs typeface="Verdana"/>
              </a:rPr>
              <a:t>o</a:t>
            </a:r>
            <a:r>
              <a:rPr dirty="0" sz="3800" spc="-155">
                <a:solidFill>
                  <a:srgbClr val="181769"/>
                </a:solidFill>
                <a:latin typeface="Verdana"/>
                <a:cs typeface="Verdana"/>
              </a:rPr>
              <a:t>s</a:t>
            </a:r>
            <a:r>
              <a:rPr dirty="0" sz="3800" spc="-365">
                <a:solidFill>
                  <a:srgbClr val="181769"/>
                </a:solidFill>
                <a:latin typeface="Verdana"/>
                <a:cs typeface="Verdana"/>
              </a:rPr>
              <a:t>.</a:t>
            </a:r>
            <a:r>
              <a:rPr dirty="0" sz="3800" spc="-445">
                <a:solidFill>
                  <a:srgbClr val="181769"/>
                </a:solidFill>
                <a:latin typeface="Verdana"/>
                <a:cs typeface="Verdana"/>
              </a:rPr>
              <a:t>,</a:t>
            </a:r>
            <a:r>
              <a:rPr dirty="0" sz="3800" spc="-345">
                <a:solidFill>
                  <a:srgbClr val="181769"/>
                </a:solidFill>
                <a:latin typeface="Verdana"/>
                <a:cs typeface="Verdana"/>
              </a:rPr>
              <a:t> </a:t>
            </a:r>
            <a:r>
              <a:rPr dirty="0" sz="3800" spc="245">
                <a:solidFill>
                  <a:srgbClr val="181769"/>
                </a:solidFill>
                <a:latin typeface="Verdana"/>
                <a:cs typeface="Verdana"/>
              </a:rPr>
              <a:t>M</a:t>
            </a:r>
            <a:r>
              <a:rPr dirty="0" sz="3800" spc="-365">
                <a:solidFill>
                  <a:srgbClr val="181769"/>
                </a:solidFill>
                <a:latin typeface="Verdana"/>
                <a:cs typeface="Verdana"/>
              </a:rPr>
              <a:t>.</a:t>
            </a:r>
            <a:r>
              <a:rPr dirty="0" sz="3800" spc="-40">
                <a:solidFill>
                  <a:srgbClr val="181769"/>
                </a:solidFill>
                <a:latin typeface="Verdana"/>
                <a:cs typeface="Verdana"/>
              </a:rPr>
              <a:t>H</a:t>
            </a:r>
            <a:r>
              <a:rPr dirty="0" sz="3800" spc="-65">
                <a:solidFill>
                  <a:srgbClr val="181769"/>
                </a:solidFill>
                <a:latin typeface="Verdana"/>
                <a:cs typeface="Verdana"/>
              </a:rPr>
              <a:t>u</a:t>
            </a:r>
            <a:r>
              <a:rPr dirty="0" sz="3800" spc="-145">
                <a:solidFill>
                  <a:srgbClr val="181769"/>
                </a:solidFill>
                <a:latin typeface="Verdana"/>
                <a:cs typeface="Verdana"/>
              </a:rPr>
              <a:t>m</a:t>
            </a:r>
            <a:r>
              <a:rPr dirty="0" sz="3800" spc="-365">
                <a:solidFill>
                  <a:srgbClr val="181769"/>
                </a:solidFill>
                <a:latin typeface="Verdana"/>
                <a:cs typeface="Verdana"/>
              </a:rPr>
              <a:t>.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9145905" cy="10287000"/>
            <a:chOff x="0" y="5"/>
            <a:chExt cx="9145905" cy="10287000"/>
          </a:xfrm>
        </p:grpSpPr>
        <p:sp>
          <p:nvSpPr>
            <p:cNvPr id="3" name="object 3"/>
            <p:cNvSpPr/>
            <p:nvPr/>
          </p:nvSpPr>
          <p:spPr>
            <a:xfrm>
              <a:off x="4571999" y="5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1999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DE67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2855" y="5143505"/>
              <a:ext cx="4752974" cy="51434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143505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9144000" y="5"/>
            <a:ext cx="9144000" cy="10287000"/>
            <a:chOff x="9144000" y="5"/>
            <a:chExt cx="9144000" cy="10287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6855" y="5143505"/>
              <a:ext cx="4751144" cy="51434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0" y="5"/>
              <a:ext cx="4571999" cy="51434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716000" y="5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FFC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144000" y="5143505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29285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0" y="5"/>
            <a:ext cx="18288000" cy="10287000"/>
            <a:chOff x="0" y="5"/>
            <a:chExt cx="18288000" cy="10287000"/>
          </a:xfrm>
        </p:grpSpPr>
        <p:sp>
          <p:nvSpPr>
            <p:cNvPr id="12" name="object 12"/>
            <p:cNvSpPr/>
            <p:nvPr/>
          </p:nvSpPr>
          <p:spPr>
            <a:xfrm>
              <a:off x="0" y="5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459A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71999" y="5143505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1999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143999" y="5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FDC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715999" y="5143505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259" y="341715"/>
              <a:ext cx="16592549" cy="9601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10287000"/>
            <a:chOff x="0" y="0"/>
            <a:chExt cx="9145905" cy="10287000"/>
          </a:xfrm>
        </p:grpSpPr>
        <p:sp>
          <p:nvSpPr>
            <p:cNvPr id="3" name="object 3"/>
            <p:cNvSpPr/>
            <p:nvPr/>
          </p:nvSpPr>
          <p:spPr>
            <a:xfrm>
              <a:off x="4571999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1999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DE67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2855" y="5143500"/>
              <a:ext cx="4752974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143499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6855" y="5143500"/>
              <a:ext cx="4751144" cy="51434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0" y="0"/>
              <a:ext cx="4571999" cy="51434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716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FFC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144000" y="5143499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29285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459A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71999" y="5143499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1999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143999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FDC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715999" y="5143499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2256" y="430851"/>
              <a:ext cx="16287749" cy="94297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928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507443" y="0"/>
            <a:ext cx="16783050" cy="8829675"/>
            <a:chOff x="1507443" y="0"/>
            <a:chExt cx="16783050" cy="8829675"/>
          </a:xfrm>
        </p:grpSpPr>
        <p:sp>
          <p:nvSpPr>
            <p:cNvPr id="4" name="object 4"/>
            <p:cNvSpPr/>
            <p:nvPr/>
          </p:nvSpPr>
          <p:spPr>
            <a:xfrm>
              <a:off x="1507443" y="0"/>
              <a:ext cx="16783050" cy="8829675"/>
            </a:xfrm>
            <a:custGeom>
              <a:avLst/>
              <a:gdLst/>
              <a:ahLst/>
              <a:cxnLst/>
              <a:rect l="l" t="t" r="r" b="b"/>
              <a:pathLst>
                <a:path w="16783050" h="8829675">
                  <a:moveTo>
                    <a:pt x="16783048" y="8829674"/>
                  </a:moveTo>
                  <a:lnTo>
                    <a:pt x="0" y="8829674"/>
                  </a:lnTo>
                  <a:lnTo>
                    <a:pt x="0" y="0"/>
                  </a:lnTo>
                  <a:lnTo>
                    <a:pt x="16783048" y="0"/>
                  </a:lnTo>
                  <a:lnTo>
                    <a:pt x="16783048" y="8829674"/>
                  </a:lnTo>
                  <a:close/>
                </a:path>
              </a:pathLst>
            </a:custGeom>
            <a:solidFill>
              <a:srgbClr val="FDCB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80660" y="1028700"/>
              <a:ext cx="4524374" cy="64484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99594" y="972672"/>
            <a:ext cx="6473190" cy="3148330"/>
          </a:xfrm>
          <a:prstGeom prst="rect"/>
        </p:spPr>
        <p:txBody>
          <a:bodyPr wrap="square" lIns="0" tIns="276860" rIns="0" bIns="0" rtlCol="0" vert="horz">
            <a:spAutoFit/>
          </a:bodyPr>
          <a:lstStyle/>
          <a:p>
            <a:pPr marL="2362200" marR="175895" indent="-2178685">
              <a:lnSpc>
                <a:spcPct val="78600"/>
              </a:lnSpc>
              <a:spcBef>
                <a:spcPts val="2180"/>
              </a:spcBef>
            </a:pPr>
            <a:r>
              <a:rPr dirty="0" sz="7950" spc="-135">
                <a:solidFill>
                  <a:srgbClr val="181769"/>
                </a:solidFill>
              </a:rPr>
              <a:t>T</a:t>
            </a:r>
            <a:r>
              <a:rPr dirty="0" sz="7950" spc="-175">
                <a:solidFill>
                  <a:srgbClr val="181769"/>
                </a:solidFill>
              </a:rPr>
              <a:t>e</a:t>
            </a:r>
            <a:r>
              <a:rPr dirty="0" sz="7800" spc="38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7950" spc="240">
                <a:solidFill>
                  <a:srgbClr val="181769"/>
                </a:solidFill>
              </a:rPr>
              <a:t>i</a:t>
            </a:r>
            <a:r>
              <a:rPr dirty="0" sz="7950" spc="455">
                <a:solidFill>
                  <a:srgbClr val="181769"/>
                </a:solidFill>
              </a:rPr>
              <a:t>m</a:t>
            </a:r>
            <a:r>
              <a:rPr dirty="0" sz="7950" spc="15">
                <a:solidFill>
                  <a:srgbClr val="181769"/>
                </a:solidFill>
              </a:rPr>
              <a:t>a</a:t>
            </a:r>
            <a:r>
              <a:rPr dirty="0" sz="7950" spc="-580">
                <a:solidFill>
                  <a:srgbClr val="181769"/>
                </a:solidFill>
              </a:rPr>
              <a:t> </a:t>
            </a:r>
            <a:r>
              <a:rPr dirty="0" sz="7950" spc="720">
                <a:solidFill>
                  <a:srgbClr val="181769"/>
                </a:solidFill>
              </a:rPr>
              <a:t>K</a:t>
            </a:r>
            <a:r>
              <a:rPr dirty="0" sz="7950" spc="-200">
                <a:solidFill>
                  <a:srgbClr val="181769"/>
                </a:solidFill>
              </a:rPr>
              <a:t>a</a:t>
            </a:r>
            <a:r>
              <a:rPr dirty="0" sz="7800" spc="10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7950" spc="240">
                <a:solidFill>
                  <a:srgbClr val="181769"/>
                </a:solidFill>
              </a:rPr>
              <a:t>i</a:t>
            </a:r>
            <a:r>
              <a:rPr dirty="0" sz="7950" spc="310">
                <a:solidFill>
                  <a:srgbClr val="181769"/>
                </a:solidFill>
              </a:rPr>
              <a:t>h  </a:t>
            </a:r>
            <a:r>
              <a:rPr dirty="0" sz="7950" spc="165">
                <a:solidFill>
                  <a:srgbClr val="181769"/>
                </a:solidFill>
              </a:rPr>
              <a:t>dan</a:t>
            </a:r>
            <a:endParaRPr sz="7950">
              <a:latin typeface="Tahoma"/>
              <a:cs typeface="Tahoma"/>
            </a:endParaRPr>
          </a:p>
          <a:p>
            <a:pPr marL="12700">
              <a:lnSpc>
                <a:spcPts val="7500"/>
              </a:lnSpc>
            </a:pPr>
            <a:r>
              <a:rPr dirty="0" sz="7950" spc="-760">
                <a:solidFill>
                  <a:srgbClr val="181769"/>
                </a:solidFill>
              </a:rPr>
              <a:t>S</a:t>
            </a:r>
            <a:r>
              <a:rPr dirty="0" sz="7950" spc="-200">
                <a:solidFill>
                  <a:srgbClr val="181769"/>
                </a:solidFill>
              </a:rPr>
              <a:t>a</a:t>
            </a:r>
            <a:r>
              <a:rPr dirty="0" sz="7950" spc="415">
                <a:solidFill>
                  <a:srgbClr val="181769"/>
                </a:solidFill>
              </a:rPr>
              <a:t>l</a:t>
            </a:r>
            <a:r>
              <a:rPr dirty="0" sz="7950" spc="-200">
                <a:solidFill>
                  <a:srgbClr val="181769"/>
                </a:solidFill>
              </a:rPr>
              <a:t>a</a:t>
            </a:r>
            <a:r>
              <a:rPr dirty="0" sz="7950" spc="670">
                <a:solidFill>
                  <a:srgbClr val="181769"/>
                </a:solidFill>
              </a:rPr>
              <a:t>m</a:t>
            </a:r>
            <a:r>
              <a:rPr dirty="0" sz="7950" spc="-580">
                <a:solidFill>
                  <a:srgbClr val="181769"/>
                </a:solidFill>
              </a:rPr>
              <a:t> </a:t>
            </a:r>
            <a:r>
              <a:rPr dirty="0" sz="7950" spc="-190">
                <a:solidFill>
                  <a:srgbClr val="181769"/>
                </a:solidFill>
              </a:rPr>
              <a:t>L</a:t>
            </a:r>
            <a:r>
              <a:rPr dirty="0" sz="7950" spc="240">
                <a:solidFill>
                  <a:srgbClr val="181769"/>
                </a:solidFill>
              </a:rPr>
              <a:t>i</a:t>
            </a:r>
            <a:r>
              <a:rPr dirty="0" sz="7800" spc="330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7950" spc="-175">
                <a:solidFill>
                  <a:srgbClr val="181769"/>
                </a:solidFill>
              </a:rPr>
              <a:t>e</a:t>
            </a:r>
            <a:r>
              <a:rPr dirty="0" sz="7800" spc="38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7950" spc="-200">
                <a:solidFill>
                  <a:srgbClr val="181769"/>
                </a:solidFill>
              </a:rPr>
              <a:t>a</a:t>
            </a:r>
            <a:r>
              <a:rPr dirty="0" sz="7800" spc="10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7950" spc="455">
                <a:solidFill>
                  <a:srgbClr val="181769"/>
                </a:solidFill>
              </a:rPr>
              <a:t>i</a:t>
            </a:r>
            <a:endParaRPr sz="7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5843" y="4593016"/>
            <a:ext cx="6251575" cy="1809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dirty="0" sz="1800" spc="25">
                <a:solidFill>
                  <a:srgbClr val="181769"/>
                </a:solidFill>
                <a:latin typeface="Tahoma"/>
                <a:cs typeface="Tahoma"/>
              </a:rPr>
              <a:t>Segala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35">
                <a:solidFill>
                  <a:srgbClr val="181769"/>
                </a:solidFill>
                <a:latin typeface="Tahoma"/>
                <a:cs typeface="Tahoma"/>
              </a:rPr>
              <a:t>yang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181769"/>
                </a:solidFill>
                <a:latin typeface="Tahoma"/>
                <a:cs typeface="Tahoma"/>
              </a:rPr>
              <a:t>Kamu</a:t>
            </a:r>
            <a:r>
              <a:rPr dirty="0" sz="1800" spc="-9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181769"/>
                </a:solidFill>
                <a:latin typeface="Tahoma"/>
                <a:cs typeface="Tahoma"/>
              </a:rPr>
              <a:t>butuhkan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181769"/>
                </a:solidFill>
                <a:latin typeface="Tahoma"/>
                <a:cs typeface="Tahoma"/>
              </a:rPr>
              <a:t>untuk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181769"/>
                </a:solidFill>
                <a:latin typeface="Tahoma"/>
                <a:cs typeface="Tahoma"/>
              </a:rPr>
              <a:t>masa</a:t>
            </a:r>
            <a:r>
              <a:rPr dirty="0" sz="1800" spc="-9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181769"/>
                </a:solidFill>
                <a:latin typeface="Tahoma"/>
                <a:cs typeface="Tahoma"/>
              </a:rPr>
              <a:t>depan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35">
                <a:solidFill>
                  <a:srgbClr val="181769"/>
                </a:solidFill>
                <a:latin typeface="Tahoma"/>
                <a:cs typeface="Tahoma"/>
              </a:rPr>
              <a:t>yang</a:t>
            </a:r>
            <a:r>
              <a:rPr dirty="0" sz="1800" spc="-9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181769"/>
                </a:solidFill>
                <a:latin typeface="Tahoma"/>
                <a:cs typeface="Tahoma"/>
              </a:rPr>
              <a:t>lebih </a:t>
            </a:r>
            <a:r>
              <a:rPr dirty="0" sz="1800" spc="-55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181769"/>
                </a:solidFill>
                <a:latin typeface="Tahoma"/>
                <a:cs typeface="Tahoma"/>
              </a:rPr>
              <a:t>baik</a:t>
            </a:r>
            <a:r>
              <a:rPr dirty="0" sz="1800" spc="-10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181769"/>
                </a:solidFill>
                <a:latin typeface="Tahoma"/>
                <a:cs typeface="Tahoma"/>
              </a:rPr>
              <a:t>dan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181769"/>
                </a:solidFill>
                <a:latin typeface="Tahoma"/>
                <a:cs typeface="Tahoma"/>
              </a:rPr>
              <a:t>kesuksesan</a:t>
            </a:r>
            <a:r>
              <a:rPr dirty="0" sz="1800" spc="-10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181769"/>
                </a:solidFill>
                <a:latin typeface="Tahoma"/>
                <a:cs typeface="Tahoma"/>
              </a:rPr>
              <a:t>telah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40">
                <a:solidFill>
                  <a:srgbClr val="181769"/>
                </a:solidFill>
                <a:latin typeface="Tahoma"/>
                <a:cs typeface="Tahoma"/>
              </a:rPr>
              <a:t>ditulis.</a:t>
            </a:r>
            <a:r>
              <a:rPr dirty="0" sz="1800" spc="-10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181769"/>
                </a:solidFill>
                <a:latin typeface="Tahoma"/>
                <a:cs typeface="Tahoma"/>
              </a:rPr>
              <a:t>Dan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181769"/>
                </a:solidFill>
                <a:latin typeface="Tahoma"/>
                <a:cs typeface="Tahoma"/>
              </a:rPr>
              <a:t>tebak</a:t>
            </a:r>
            <a:r>
              <a:rPr dirty="0" sz="1800" spc="-10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30">
                <a:solidFill>
                  <a:srgbClr val="181769"/>
                </a:solidFill>
                <a:latin typeface="Tahoma"/>
                <a:cs typeface="Tahoma"/>
              </a:rPr>
              <a:t>apa?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25">
                <a:solidFill>
                  <a:srgbClr val="181769"/>
                </a:solidFill>
                <a:latin typeface="Tahoma"/>
                <a:cs typeface="Tahoma"/>
              </a:rPr>
              <a:t>Yang</a:t>
            </a:r>
            <a:r>
              <a:rPr dirty="0" sz="1800" spc="-10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181769"/>
                </a:solidFill>
                <a:latin typeface="Tahoma"/>
                <a:cs typeface="Tahoma"/>
              </a:rPr>
              <a:t>harus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85">
                <a:solidFill>
                  <a:srgbClr val="181769"/>
                </a:solidFill>
                <a:latin typeface="Tahoma"/>
                <a:cs typeface="Tahoma"/>
              </a:rPr>
              <a:t>kamu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181769"/>
                </a:solidFill>
                <a:latin typeface="Tahoma"/>
                <a:cs typeface="Tahoma"/>
              </a:rPr>
              <a:t>lakukan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181769"/>
                </a:solidFill>
                <a:latin typeface="Tahoma"/>
                <a:cs typeface="Tahoma"/>
              </a:rPr>
              <a:t>adalah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50">
                <a:solidFill>
                  <a:srgbClr val="181769"/>
                </a:solidFill>
                <a:latin typeface="Tahoma"/>
                <a:cs typeface="Tahoma"/>
              </a:rPr>
              <a:t>pergi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50">
                <a:solidFill>
                  <a:srgbClr val="181769"/>
                </a:solidFill>
                <a:latin typeface="Tahoma"/>
                <a:cs typeface="Tahoma"/>
              </a:rPr>
              <a:t>ke</a:t>
            </a:r>
            <a:r>
              <a:rPr dirty="0" sz="1800" spc="-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181769"/>
                </a:solidFill>
                <a:latin typeface="Tahoma"/>
                <a:cs typeface="Tahoma"/>
              </a:rPr>
              <a:t>perpustakaan.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30">
                <a:solidFill>
                  <a:srgbClr val="181769"/>
                </a:solidFill>
                <a:latin typeface="Tahoma"/>
                <a:cs typeface="Tahoma"/>
              </a:rPr>
              <a:t>--Henri</a:t>
            </a:r>
            <a:r>
              <a:rPr dirty="0" sz="1800" spc="-12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50">
                <a:solidFill>
                  <a:srgbClr val="181769"/>
                </a:solidFill>
                <a:latin typeface="Tahoma"/>
                <a:cs typeface="Tahoma"/>
              </a:rPr>
              <a:t>Frederic</a:t>
            </a:r>
            <a:r>
              <a:rPr dirty="0" sz="1800" spc="-114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181769"/>
                </a:solidFill>
                <a:latin typeface="Tahoma"/>
                <a:cs typeface="Tahoma"/>
              </a:rPr>
              <a:t>Amiel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459183"/>
            <a:ext cx="16783050" cy="8829675"/>
            <a:chOff x="0" y="1459183"/>
            <a:chExt cx="16783050" cy="8829675"/>
          </a:xfrm>
        </p:grpSpPr>
        <p:sp>
          <p:nvSpPr>
            <p:cNvPr id="4" name="object 4"/>
            <p:cNvSpPr/>
            <p:nvPr/>
          </p:nvSpPr>
          <p:spPr>
            <a:xfrm>
              <a:off x="0" y="1459183"/>
              <a:ext cx="16783050" cy="8829675"/>
            </a:xfrm>
            <a:custGeom>
              <a:avLst/>
              <a:gdLst/>
              <a:ahLst/>
              <a:cxnLst/>
              <a:rect l="l" t="t" r="r" b="b"/>
              <a:pathLst>
                <a:path w="16783050" h="8829675">
                  <a:moveTo>
                    <a:pt x="16783048" y="8829674"/>
                  </a:moveTo>
                  <a:lnTo>
                    <a:pt x="0" y="8829674"/>
                  </a:lnTo>
                  <a:lnTo>
                    <a:pt x="0" y="0"/>
                  </a:lnTo>
                  <a:lnTo>
                    <a:pt x="16783048" y="0"/>
                  </a:lnTo>
                  <a:lnTo>
                    <a:pt x="16783048" y="8829674"/>
                  </a:lnTo>
                  <a:close/>
                </a:path>
              </a:pathLst>
            </a:custGeom>
            <a:solidFill>
              <a:srgbClr val="FFC8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1485" y="2404847"/>
              <a:ext cx="5934074" cy="72104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5692140">
              <a:lnSpc>
                <a:spcPct val="100000"/>
              </a:lnSpc>
              <a:spcBef>
                <a:spcPts val="90"/>
              </a:spcBef>
            </a:pPr>
            <a:r>
              <a:rPr dirty="0" spc="-235"/>
              <a:t>a</a:t>
            </a:r>
            <a:r>
              <a:rPr dirty="0" spc="240"/>
              <a:t>p</a:t>
            </a:r>
            <a:r>
              <a:rPr dirty="0" spc="-10"/>
              <a:t>a</a:t>
            </a:r>
            <a:r>
              <a:rPr dirty="0" spc="-615"/>
              <a:t> </a:t>
            </a:r>
            <a:r>
              <a:rPr dirty="0" spc="235"/>
              <a:t>i</a:t>
            </a:r>
            <a:r>
              <a:rPr dirty="0" sz="8050" spc="335">
                <a:latin typeface="Tahoma"/>
                <a:cs typeface="Tahoma"/>
              </a:rPr>
              <a:t>t</a:t>
            </a:r>
            <a:r>
              <a:rPr dirty="0" sz="8050" spc="545">
                <a:latin typeface="Tahoma"/>
                <a:cs typeface="Tahoma"/>
              </a:rPr>
              <a:t>u</a:t>
            </a:r>
            <a:r>
              <a:rPr dirty="0" sz="8050" spc="-835">
                <a:latin typeface="Tahoma"/>
                <a:cs typeface="Tahoma"/>
              </a:rPr>
              <a:t> </a:t>
            </a:r>
            <a:r>
              <a:rPr dirty="0" sz="8050" spc="390">
                <a:latin typeface="Tahoma"/>
                <a:cs typeface="Tahoma"/>
              </a:rPr>
              <a:t>r</a:t>
            </a:r>
            <a:r>
              <a:rPr dirty="0" spc="-210"/>
              <a:t>e</a:t>
            </a:r>
            <a:r>
              <a:rPr dirty="0" spc="240"/>
              <a:t>p</a:t>
            </a:r>
            <a:r>
              <a:rPr dirty="0" spc="55"/>
              <a:t>o</a:t>
            </a:r>
            <a:r>
              <a:rPr dirty="0" sz="8050" spc="105">
                <a:latin typeface="Tahoma"/>
                <a:cs typeface="Tahoma"/>
              </a:rPr>
              <a:t>s</a:t>
            </a:r>
            <a:r>
              <a:rPr dirty="0" spc="235"/>
              <a:t>i</a:t>
            </a:r>
            <a:r>
              <a:rPr dirty="0" sz="8050" spc="335">
                <a:latin typeface="Tahoma"/>
                <a:cs typeface="Tahoma"/>
              </a:rPr>
              <a:t>t</a:t>
            </a:r>
            <a:r>
              <a:rPr dirty="0" spc="55"/>
              <a:t>o</a:t>
            </a:r>
            <a:r>
              <a:rPr dirty="0" sz="8050" spc="390">
                <a:latin typeface="Tahoma"/>
                <a:cs typeface="Tahoma"/>
              </a:rPr>
              <a:t>r</a:t>
            </a:r>
            <a:r>
              <a:rPr dirty="0" sz="8050" spc="220">
                <a:latin typeface="Tahoma"/>
                <a:cs typeface="Tahoma"/>
              </a:rPr>
              <a:t>y</a:t>
            </a:r>
            <a:r>
              <a:rPr dirty="0" sz="7900" spc="640">
                <a:latin typeface="Calibri"/>
                <a:cs typeface="Calibri"/>
              </a:rPr>
              <a:t>?</a:t>
            </a:r>
            <a:endParaRPr sz="7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807" y="3295712"/>
            <a:ext cx="8228330" cy="5187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65760">
              <a:lnSpc>
                <a:spcPct val="119900"/>
              </a:lnSpc>
              <a:spcBef>
                <a:spcPts val="95"/>
              </a:spcBef>
              <a:buSzPct val="95918"/>
              <a:buAutoNum type="arabicPeriod"/>
              <a:tabLst>
                <a:tab pos="276225" algn="l"/>
              </a:tabLst>
            </a:pPr>
            <a:r>
              <a:rPr dirty="0" sz="2450" spc="65">
                <a:solidFill>
                  <a:srgbClr val="181769"/>
                </a:solidFill>
                <a:latin typeface="Tahoma"/>
                <a:cs typeface="Tahoma"/>
              </a:rPr>
              <a:t>Secara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70">
                <a:solidFill>
                  <a:srgbClr val="181769"/>
                </a:solidFill>
                <a:latin typeface="Tahoma"/>
                <a:cs typeface="Tahoma"/>
              </a:rPr>
              <a:t>etimologi,</a:t>
            </a:r>
            <a:r>
              <a:rPr dirty="0" sz="2450" spc="-12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00">
                <a:solidFill>
                  <a:srgbClr val="181769"/>
                </a:solidFill>
                <a:latin typeface="Tahoma"/>
                <a:cs typeface="Tahoma"/>
              </a:rPr>
              <a:t>repository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00">
                <a:solidFill>
                  <a:srgbClr val="181769"/>
                </a:solidFill>
                <a:latin typeface="Tahoma"/>
                <a:cs typeface="Tahoma"/>
              </a:rPr>
              <a:t>dapat</a:t>
            </a:r>
            <a:r>
              <a:rPr dirty="0" sz="2450" spc="-12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diartikan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75">
                <a:solidFill>
                  <a:srgbClr val="181769"/>
                </a:solidFill>
                <a:latin typeface="Tahoma"/>
                <a:cs typeface="Tahoma"/>
              </a:rPr>
              <a:t>sebagai </a:t>
            </a:r>
            <a:r>
              <a:rPr dirty="0" sz="2450" spc="-75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10">
                <a:solidFill>
                  <a:srgbClr val="181769"/>
                </a:solidFill>
                <a:latin typeface="Tahoma"/>
                <a:cs typeface="Tahoma"/>
              </a:rPr>
              <a:t>tempat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10">
                <a:solidFill>
                  <a:srgbClr val="181769"/>
                </a:solidFill>
                <a:latin typeface="Tahoma"/>
                <a:cs typeface="Tahoma"/>
              </a:rPr>
              <a:t>untuk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25">
                <a:solidFill>
                  <a:srgbClr val="181769"/>
                </a:solidFill>
                <a:latin typeface="Tahoma"/>
                <a:cs typeface="Tahoma"/>
              </a:rPr>
              <a:t>menyimpan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20">
                <a:solidFill>
                  <a:srgbClr val="181769"/>
                </a:solidFill>
                <a:latin typeface="Tahoma"/>
                <a:cs typeface="Tahoma"/>
              </a:rPr>
              <a:t>(archiving)</a:t>
            </a:r>
            <a:endParaRPr sz="2450">
              <a:latin typeface="Tahoma"/>
              <a:cs typeface="Tahoma"/>
            </a:endParaRPr>
          </a:p>
          <a:p>
            <a:pPr marL="12700" marR="271780">
              <a:lnSpc>
                <a:spcPct val="119900"/>
              </a:lnSpc>
              <a:spcBef>
                <a:spcPts val="2700"/>
              </a:spcBef>
              <a:buSzPct val="95918"/>
              <a:buAutoNum type="arabicPeriod"/>
              <a:tabLst>
                <a:tab pos="276225" algn="l"/>
              </a:tabLst>
            </a:pPr>
            <a:r>
              <a:rPr dirty="0" sz="2450" spc="95">
                <a:solidFill>
                  <a:srgbClr val="181769"/>
                </a:solidFill>
                <a:latin typeface="Tahoma"/>
                <a:cs typeface="Tahoma"/>
              </a:rPr>
              <a:t>Di </a:t>
            </a:r>
            <a:r>
              <a:rPr dirty="0" sz="2450" spc="120">
                <a:solidFill>
                  <a:srgbClr val="181769"/>
                </a:solidFill>
                <a:latin typeface="Tahoma"/>
                <a:cs typeface="Tahoma"/>
              </a:rPr>
              <a:t>dalam 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konteks </a:t>
            </a:r>
            <a:r>
              <a:rPr dirty="0" sz="2450" spc="95">
                <a:solidFill>
                  <a:srgbClr val="181769"/>
                </a:solidFill>
                <a:latin typeface="Tahoma"/>
                <a:cs typeface="Tahoma"/>
              </a:rPr>
              <a:t>kepustakawanan </a:t>
            </a:r>
            <a:r>
              <a:rPr dirty="0" sz="2450" spc="100">
                <a:solidFill>
                  <a:srgbClr val="181769"/>
                </a:solidFill>
                <a:latin typeface="Tahoma"/>
                <a:cs typeface="Tahoma"/>
              </a:rPr>
              <a:t>repository </a:t>
            </a:r>
            <a:r>
              <a:rPr dirty="0" sz="2450" spc="10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25">
                <a:solidFill>
                  <a:srgbClr val="181769"/>
                </a:solidFill>
                <a:latin typeface="Tahoma"/>
                <a:cs typeface="Tahoma"/>
              </a:rPr>
              <a:t>merupakan</a:t>
            </a:r>
            <a:r>
              <a:rPr dirty="0" sz="2450" spc="-14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00">
                <a:solidFill>
                  <a:srgbClr val="181769"/>
                </a:solidFill>
                <a:latin typeface="Tahoma"/>
                <a:cs typeface="Tahoma"/>
              </a:rPr>
              <a:t>suatu</a:t>
            </a:r>
            <a:r>
              <a:rPr dirty="0" sz="2450" spc="-14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10">
                <a:solidFill>
                  <a:srgbClr val="181769"/>
                </a:solidFill>
                <a:latin typeface="Tahoma"/>
                <a:cs typeface="Tahoma"/>
              </a:rPr>
              <a:t>tempat</a:t>
            </a:r>
            <a:r>
              <a:rPr dirty="0" sz="2450" spc="-14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25">
                <a:solidFill>
                  <a:srgbClr val="181769"/>
                </a:solidFill>
                <a:latin typeface="Tahoma"/>
                <a:cs typeface="Tahoma"/>
              </a:rPr>
              <a:t>dimana</a:t>
            </a:r>
            <a:r>
              <a:rPr dirty="0" sz="2450" spc="-14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05">
                <a:solidFill>
                  <a:srgbClr val="181769"/>
                </a:solidFill>
                <a:latin typeface="Tahoma"/>
                <a:cs typeface="Tahoma"/>
              </a:rPr>
              <a:t>dokumen,</a:t>
            </a:r>
            <a:r>
              <a:rPr dirty="0" sz="2450" spc="-14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10">
                <a:solidFill>
                  <a:srgbClr val="181769"/>
                </a:solidFill>
                <a:latin typeface="Tahoma"/>
                <a:cs typeface="Tahoma"/>
              </a:rPr>
              <a:t>informasi </a:t>
            </a:r>
            <a:r>
              <a:rPr dirty="0" sz="2450" spc="-75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atau</a:t>
            </a:r>
            <a:r>
              <a:rPr dirty="0" sz="2450" spc="-13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data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disimpan,</a:t>
            </a:r>
            <a:r>
              <a:rPr dirty="0" sz="2450" spc="-12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00">
                <a:solidFill>
                  <a:srgbClr val="181769"/>
                </a:solidFill>
                <a:latin typeface="Tahoma"/>
                <a:cs typeface="Tahoma"/>
              </a:rPr>
              <a:t>dipelihara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25">
                <a:solidFill>
                  <a:srgbClr val="181769"/>
                </a:solidFill>
                <a:latin typeface="Tahoma"/>
                <a:cs typeface="Tahoma"/>
              </a:rPr>
              <a:t>dan</a:t>
            </a:r>
            <a:r>
              <a:rPr dirty="0" sz="2450" spc="-13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95">
                <a:solidFill>
                  <a:srgbClr val="181769"/>
                </a:solidFill>
                <a:latin typeface="Tahoma"/>
                <a:cs typeface="Tahoma"/>
              </a:rPr>
              <a:t>digunakan</a:t>
            </a:r>
            <a:endParaRPr sz="2450">
              <a:latin typeface="Tahoma"/>
              <a:cs typeface="Tahoma"/>
            </a:endParaRPr>
          </a:p>
          <a:p>
            <a:pPr marL="12700" marR="5080">
              <a:lnSpc>
                <a:spcPct val="119900"/>
              </a:lnSpc>
              <a:spcBef>
                <a:spcPts val="2700"/>
              </a:spcBef>
              <a:buSzPct val="95918"/>
              <a:buAutoNum type="arabicPeriod"/>
              <a:tabLst>
                <a:tab pos="276225" algn="l"/>
              </a:tabLst>
            </a:pPr>
            <a:r>
              <a:rPr dirty="0" sz="2450" spc="-235">
                <a:solidFill>
                  <a:srgbClr val="181769"/>
                </a:solidFill>
                <a:latin typeface="Tahoma"/>
                <a:cs typeface="Tahoma"/>
              </a:rPr>
              <a:t>I</a:t>
            </a:r>
            <a:r>
              <a:rPr dirty="0" sz="2450" spc="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-215">
                <a:solidFill>
                  <a:srgbClr val="181769"/>
                </a:solidFill>
                <a:latin typeface="Tahoma"/>
                <a:cs typeface="Tahoma"/>
              </a:rPr>
              <a:t>(</a:t>
            </a:r>
            <a:r>
              <a:rPr dirty="0" sz="2450" spc="-235">
                <a:solidFill>
                  <a:srgbClr val="181769"/>
                </a:solidFill>
                <a:latin typeface="Tahoma"/>
                <a:cs typeface="Tahoma"/>
              </a:rPr>
              <a:t>I</a:t>
            </a:r>
            <a:r>
              <a:rPr dirty="0" sz="2450" spc="140">
                <a:solidFill>
                  <a:srgbClr val="181769"/>
                </a:solidFill>
                <a:latin typeface="Tahoma"/>
                <a:cs typeface="Tahoma"/>
              </a:rPr>
              <a:t>n</a:t>
            </a:r>
            <a:r>
              <a:rPr dirty="0" sz="2450" spc="7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2450" spc="4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2450" spc="55">
                <a:solidFill>
                  <a:srgbClr val="181769"/>
                </a:solidFill>
                <a:latin typeface="Tahoma"/>
                <a:cs typeface="Tahoma"/>
              </a:rPr>
              <a:t>i</a:t>
            </a:r>
            <a:r>
              <a:rPr dirty="0" sz="2450" spc="4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2450" spc="14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2450" spc="7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2450" spc="60">
                <a:solidFill>
                  <a:srgbClr val="181769"/>
                </a:solidFill>
                <a:latin typeface="Tahoma"/>
                <a:cs typeface="Tahoma"/>
              </a:rPr>
              <a:t>i</a:t>
            </a:r>
            <a:r>
              <a:rPr dirty="0" sz="2450" spc="-12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e</a:t>
            </a:r>
            <a:r>
              <a:rPr dirty="0" sz="2450" spc="150">
                <a:solidFill>
                  <a:srgbClr val="181769"/>
                </a:solidFill>
                <a:latin typeface="Tahoma"/>
                <a:cs typeface="Tahoma"/>
              </a:rPr>
              <a:t>p</a:t>
            </a:r>
            <a:r>
              <a:rPr dirty="0" sz="2450" spc="155">
                <a:solidFill>
                  <a:srgbClr val="181769"/>
                </a:solidFill>
                <a:latin typeface="Tahoma"/>
                <a:cs typeface="Tahoma"/>
              </a:rPr>
              <a:t>o</a:t>
            </a:r>
            <a:r>
              <a:rPr dirty="0" sz="2450" spc="7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2450" spc="55">
                <a:solidFill>
                  <a:srgbClr val="181769"/>
                </a:solidFill>
                <a:latin typeface="Tahoma"/>
                <a:cs typeface="Tahoma"/>
              </a:rPr>
              <a:t>i</a:t>
            </a:r>
            <a:r>
              <a:rPr dirty="0" sz="2450" spc="4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2450" spc="155">
                <a:solidFill>
                  <a:srgbClr val="181769"/>
                </a:solidFill>
                <a:latin typeface="Tahoma"/>
                <a:cs typeface="Tahoma"/>
              </a:rPr>
              <a:t>o</a:t>
            </a:r>
            <a:r>
              <a:rPr dirty="0" sz="2450" spc="12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2450" spc="15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2450" spc="-210">
                <a:solidFill>
                  <a:srgbClr val="181769"/>
                </a:solidFill>
                <a:latin typeface="Tahoma"/>
                <a:cs typeface="Tahoma"/>
              </a:rPr>
              <a:t>)</a:t>
            </a:r>
            <a:r>
              <a:rPr dirty="0" sz="2450" spc="-12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80">
                <a:solidFill>
                  <a:srgbClr val="181769"/>
                </a:solidFill>
                <a:latin typeface="Tahoma"/>
                <a:cs typeface="Tahoma"/>
              </a:rPr>
              <a:t>a</a:t>
            </a:r>
            <a:r>
              <a:rPr dirty="0" sz="2450" spc="150">
                <a:solidFill>
                  <a:srgbClr val="181769"/>
                </a:solidFill>
                <a:latin typeface="Tahoma"/>
                <a:cs typeface="Tahoma"/>
              </a:rPr>
              <a:t>d</a:t>
            </a:r>
            <a:r>
              <a:rPr dirty="0" sz="2450" spc="80">
                <a:solidFill>
                  <a:srgbClr val="181769"/>
                </a:solidFill>
                <a:latin typeface="Tahoma"/>
                <a:cs typeface="Tahoma"/>
              </a:rPr>
              <a:t>a</a:t>
            </a:r>
            <a:r>
              <a:rPr dirty="0" sz="2450" spc="55">
                <a:solidFill>
                  <a:srgbClr val="181769"/>
                </a:solidFill>
                <a:latin typeface="Tahoma"/>
                <a:cs typeface="Tahoma"/>
              </a:rPr>
              <a:t>l</a:t>
            </a:r>
            <a:r>
              <a:rPr dirty="0" sz="2450" spc="80">
                <a:solidFill>
                  <a:srgbClr val="181769"/>
                </a:solidFill>
                <a:latin typeface="Tahoma"/>
                <a:cs typeface="Tahoma"/>
              </a:rPr>
              <a:t>a</a:t>
            </a:r>
            <a:r>
              <a:rPr dirty="0" sz="2450" spc="145">
                <a:solidFill>
                  <a:srgbClr val="181769"/>
                </a:solidFill>
                <a:latin typeface="Tahoma"/>
                <a:cs typeface="Tahoma"/>
              </a:rPr>
              <a:t>h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7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e</a:t>
            </a:r>
            <a:r>
              <a:rPr dirty="0" sz="2450" spc="150">
                <a:solidFill>
                  <a:srgbClr val="181769"/>
                </a:solidFill>
                <a:latin typeface="Tahoma"/>
                <a:cs typeface="Tahoma"/>
              </a:rPr>
              <a:t>b</a:t>
            </a:r>
            <a:r>
              <a:rPr dirty="0" sz="2450" spc="14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2450" spc="80">
                <a:solidFill>
                  <a:srgbClr val="181769"/>
                </a:solidFill>
                <a:latin typeface="Tahoma"/>
                <a:cs typeface="Tahoma"/>
              </a:rPr>
              <a:t>a</a:t>
            </a:r>
            <a:r>
              <a:rPr dirty="0" sz="2450" spc="145">
                <a:solidFill>
                  <a:srgbClr val="181769"/>
                </a:solidFill>
                <a:latin typeface="Tahoma"/>
                <a:cs typeface="Tahoma"/>
              </a:rPr>
              <a:t>h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4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2450" spc="150">
                <a:solidFill>
                  <a:srgbClr val="181769"/>
                </a:solidFill>
                <a:latin typeface="Tahoma"/>
                <a:cs typeface="Tahoma"/>
              </a:rPr>
              <a:t>p</a:t>
            </a:r>
            <a:r>
              <a:rPr dirty="0" sz="2450" spc="80">
                <a:solidFill>
                  <a:srgbClr val="181769"/>
                </a:solidFill>
                <a:latin typeface="Tahoma"/>
                <a:cs typeface="Tahoma"/>
              </a:rPr>
              <a:t>a</a:t>
            </a:r>
            <a:r>
              <a:rPr dirty="0" sz="2450" spc="15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2450" spc="60">
                <a:solidFill>
                  <a:srgbClr val="181769"/>
                </a:solidFill>
                <a:latin typeface="Tahoma"/>
                <a:cs typeface="Tahoma"/>
              </a:rPr>
              <a:t>a  </a:t>
            </a:r>
            <a:r>
              <a:rPr dirty="0" sz="2450" spc="110">
                <a:solidFill>
                  <a:srgbClr val="181769"/>
                </a:solidFill>
                <a:latin typeface="Tahoma"/>
                <a:cs typeface="Tahoma"/>
              </a:rPr>
              <a:t>perguruan</a:t>
            </a:r>
            <a:r>
              <a:rPr dirty="0" sz="2450" spc="-13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50">
                <a:solidFill>
                  <a:srgbClr val="181769"/>
                </a:solidFill>
                <a:latin typeface="Tahoma"/>
                <a:cs typeface="Tahoma"/>
              </a:rPr>
              <a:t>tinggi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10">
                <a:solidFill>
                  <a:srgbClr val="181769"/>
                </a:solidFill>
                <a:latin typeface="Tahoma"/>
                <a:cs typeface="Tahoma"/>
              </a:rPr>
              <a:t>untuk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40">
                <a:solidFill>
                  <a:srgbClr val="181769"/>
                </a:solidFill>
                <a:latin typeface="Tahoma"/>
                <a:cs typeface="Tahoma"/>
              </a:rPr>
              <a:t>membuat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85">
                <a:solidFill>
                  <a:srgbClr val="181769"/>
                </a:solidFill>
                <a:latin typeface="Tahoma"/>
                <a:cs typeface="Tahoma"/>
              </a:rPr>
              <a:t>inovasi</a:t>
            </a:r>
            <a:r>
              <a:rPr dirty="0" sz="2450" spc="-12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25">
                <a:solidFill>
                  <a:srgbClr val="181769"/>
                </a:solidFill>
                <a:latin typeface="Tahoma"/>
                <a:cs typeface="Tahoma"/>
              </a:rPr>
              <a:t>dan</a:t>
            </a:r>
            <a:r>
              <a:rPr dirty="0" sz="2450" spc="-13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10">
                <a:solidFill>
                  <a:srgbClr val="181769"/>
                </a:solidFill>
                <a:latin typeface="Tahoma"/>
                <a:cs typeface="Tahoma"/>
              </a:rPr>
              <a:t>terobosan </a:t>
            </a:r>
            <a:r>
              <a:rPr dirty="0" sz="2450" spc="-75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20">
                <a:solidFill>
                  <a:srgbClr val="181769"/>
                </a:solidFill>
                <a:latin typeface="Tahoma"/>
                <a:cs typeface="Tahoma"/>
              </a:rPr>
              <a:t>dalam </a:t>
            </a:r>
            <a:r>
              <a:rPr dirty="0" sz="2450" spc="135">
                <a:solidFill>
                  <a:srgbClr val="181769"/>
                </a:solidFill>
                <a:latin typeface="Tahoma"/>
                <a:cs typeface="Tahoma"/>
              </a:rPr>
              <a:t>membangun </a:t>
            </a:r>
            <a:r>
              <a:rPr dirty="0" sz="2450" spc="95">
                <a:solidFill>
                  <a:srgbClr val="181769"/>
                </a:solidFill>
                <a:latin typeface="Tahoma"/>
                <a:cs typeface="Tahoma"/>
              </a:rPr>
              <a:t>sarana 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atau </a:t>
            </a:r>
            <a:r>
              <a:rPr dirty="0" sz="2450" spc="95">
                <a:solidFill>
                  <a:srgbClr val="181769"/>
                </a:solidFill>
                <a:latin typeface="Tahoma"/>
                <a:cs typeface="Tahoma"/>
              </a:rPr>
              <a:t>infrastruktur </a:t>
            </a:r>
            <a:r>
              <a:rPr dirty="0" sz="2450" spc="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10">
                <a:solidFill>
                  <a:srgbClr val="181769"/>
                </a:solidFill>
                <a:latin typeface="Tahoma"/>
                <a:cs typeface="Tahoma"/>
              </a:rPr>
              <a:t>komunikasi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05">
                <a:solidFill>
                  <a:srgbClr val="181769"/>
                </a:solidFill>
                <a:latin typeface="Tahoma"/>
                <a:cs typeface="Tahoma"/>
              </a:rPr>
              <a:t>ilmiah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60">
                <a:solidFill>
                  <a:srgbClr val="181769"/>
                </a:solidFill>
                <a:latin typeface="Tahoma"/>
                <a:cs typeface="Tahoma"/>
              </a:rPr>
              <a:t>yang</a:t>
            </a:r>
            <a:r>
              <a:rPr dirty="0" sz="2450" spc="-13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reliable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25">
                <a:solidFill>
                  <a:srgbClr val="181769"/>
                </a:solidFill>
                <a:latin typeface="Tahoma"/>
                <a:cs typeface="Tahoma"/>
              </a:rPr>
              <a:t>dan</a:t>
            </a:r>
            <a:r>
              <a:rPr dirty="0" sz="2450" spc="-13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sustainable</a:t>
            </a:r>
            <a:r>
              <a:rPr dirty="0" sz="2450" spc="-13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00">
                <a:solidFill>
                  <a:srgbClr val="181769"/>
                </a:solidFill>
                <a:latin typeface="Tahoma"/>
                <a:cs typeface="Tahoma"/>
              </a:rPr>
              <a:t>dengan </a:t>
            </a:r>
            <a:r>
              <a:rPr dirty="0" sz="2450" spc="-75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105">
                <a:solidFill>
                  <a:srgbClr val="181769"/>
                </a:solidFill>
                <a:latin typeface="Tahoma"/>
                <a:cs typeface="Tahoma"/>
              </a:rPr>
              <a:t>mendayagunakan</a:t>
            </a:r>
            <a:r>
              <a:rPr dirty="0" sz="2450" spc="-13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85">
                <a:solidFill>
                  <a:srgbClr val="181769"/>
                </a:solidFill>
                <a:latin typeface="Tahoma"/>
                <a:cs typeface="Tahoma"/>
              </a:rPr>
              <a:t>teknologi</a:t>
            </a:r>
            <a:r>
              <a:rPr dirty="0" sz="2450" spc="-12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2450" spc="90">
                <a:solidFill>
                  <a:srgbClr val="181769"/>
                </a:solidFill>
                <a:latin typeface="Tahoma"/>
                <a:cs typeface="Tahoma"/>
              </a:rPr>
              <a:t>informasi.</a:t>
            </a:r>
            <a:endParaRPr sz="2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59A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8700" y="1028701"/>
            <a:ext cx="17259300" cy="9258300"/>
          </a:xfrm>
          <a:custGeom>
            <a:avLst/>
            <a:gdLst/>
            <a:ahLst/>
            <a:cxnLst/>
            <a:rect l="l" t="t" r="r" b="b"/>
            <a:pathLst>
              <a:path w="17259300" h="9258300">
                <a:moveTo>
                  <a:pt x="17259298" y="9258299"/>
                </a:moveTo>
                <a:lnTo>
                  <a:pt x="0" y="9258299"/>
                </a:lnTo>
                <a:lnTo>
                  <a:pt x="0" y="0"/>
                </a:lnTo>
                <a:lnTo>
                  <a:pt x="17259298" y="0"/>
                </a:lnTo>
                <a:lnTo>
                  <a:pt x="17259298" y="9258299"/>
                </a:lnTo>
                <a:close/>
              </a:path>
            </a:pathLst>
          </a:custGeom>
          <a:solidFill>
            <a:srgbClr val="FDCB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8881" y="1790240"/>
            <a:ext cx="14417040" cy="2486660"/>
          </a:xfrm>
          <a:prstGeom prst="rect"/>
        </p:spPr>
        <p:txBody>
          <a:bodyPr wrap="square" lIns="0" tIns="308610" rIns="0" bIns="0" rtlCol="0" vert="horz">
            <a:spAutoFit/>
          </a:bodyPr>
          <a:lstStyle/>
          <a:p>
            <a:pPr marL="12700" marR="5080">
              <a:lnSpc>
                <a:spcPct val="78500"/>
              </a:lnSpc>
              <a:spcBef>
                <a:spcPts val="2430"/>
              </a:spcBef>
            </a:pPr>
            <a:r>
              <a:rPr dirty="0" sz="9050" spc="735">
                <a:solidFill>
                  <a:srgbClr val="181769"/>
                </a:solidFill>
              </a:rPr>
              <a:t>M</a:t>
            </a:r>
            <a:r>
              <a:rPr dirty="0" sz="9050" spc="95">
                <a:solidFill>
                  <a:srgbClr val="181769"/>
                </a:solidFill>
              </a:rPr>
              <a:t>AN</a:t>
            </a:r>
            <a:r>
              <a:rPr dirty="0" sz="9050" spc="75">
                <a:solidFill>
                  <a:srgbClr val="181769"/>
                </a:solidFill>
              </a:rPr>
              <a:t>F</a:t>
            </a:r>
            <a:r>
              <a:rPr dirty="0" sz="9050" spc="80">
                <a:solidFill>
                  <a:srgbClr val="181769"/>
                </a:solidFill>
              </a:rPr>
              <a:t>AA</a:t>
            </a:r>
            <a:r>
              <a:rPr dirty="0" sz="9050" spc="60">
                <a:solidFill>
                  <a:srgbClr val="181769"/>
                </a:solidFill>
              </a:rPr>
              <a:t>T</a:t>
            </a:r>
            <a:r>
              <a:rPr dirty="0" sz="9050" spc="-670">
                <a:solidFill>
                  <a:srgbClr val="181769"/>
                </a:solidFill>
              </a:rPr>
              <a:t> </a:t>
            </a:r>
            <a:r>
              <a:rPr dirty="0" sz="9050" spc="165">
                <a:solidFill>
                  <a:srgbClr val="181769"/>
                </a:solidFill>
              </a:rPr>
              <a:t>I</a:t>
            </a:r>
            <a:r>
              <a:rPr dirty="0" sz="9050" spc="105">
                <a:solidFill>
                  <a:srgbClr val="181769"/>
                </a:solidFill>
              </a:rPr>
              <a:t>N</a:t>
            </a:r>
            <a:r>
              <a:rPr dirty="0" sz="9050" spc="-894">
                <a:solidFill>
                  <a:srgbClr val="181769"/>
                </a:solidFill>
              </a:rPr>
              <a:t>S</a:t>
            </a:r>
            <a:r>
              <a:rPr dirty="0" sz="9050" spc="-185">
                <a:solidFill>
                  <a:srgbClr val="181769"/>
                </a:solidFill>
              </a:rPr>
              <a:t>T</a:t>
            </a:r>
            <a:r>
              <a:rPr dirty="0" sz="9050" spc="165">
                <a:solidFill>
                  <a:srgbClr val="181769"/>
                </a:solidFill>
              </a:rPr>
              <a:t>I</a:t>
            </a:r>
            <a:r>
              <a:rPr dirty="0" sz="9050" spc="-185">
                <a:solidFill>
                  <a:srgbClr val="181769"/>
                </a:solidFill>
              </a:rPr>
              <a:t>T</a:t>
            </a:r>
            <a:r>
              <a:rPr dirty="0" sz="9050" spc="-245">
                <a:solidFill>
                  <a:srgbClr val="181769"/>
                </a:solidFill>
              </a:rPr>
              <a:t>U</a:t>
            </a:r>
            <a:r>
              <a:rPr dirty="0" sz="9050" spc="-185">
                <a:solidFill>
                  <a:srgbClr val="181769"/>
                </a:solidFill>
              </a:rPr>
              <a:t>T</a:t>
            </a:r>
            <a:r>
              <a:rPr dirty="0" sz="9050" spc="165">
                <a:solidFill>
                  <a:srgbClr val="181769"/>
                </a:solidFill>
              </a:rPr>
              <a:t>I</a:t>
            </a:r>
            <a:r>
              <a:rPr dirty="0" sz="9050" spc="-45">
                <a:solidFill>
                  <a:srgbClr val="181769"/>
                </a:solidFill>
              </a:rPr>
              <a:t>O</a:t>
            </a:r>
            <a:r>
              <a:rPr dirty="0" sz="9050" spc="95">
                <a:solidFill>
                  <a:srgbClr val="181769"/>
                </a:solidFill>
              </a:rPr>
              <a:t>NA</a:t>
            </a:r>
            <a:r>
              <a:rPr dirty="0" sz="9050">
                <a:solidFill>
                  <a:srgbClr val="181769"/>
                </a:solidFill>
              </a:rPr>
              <a:t>L  </a:t>
            </a:r>
            <a:r>
              <a:rPr dirty="0" sz="9050" spc="-350">
                <a:solidFill>
                  <a:srgbClr val="181769"/>
                </a:solidFill>
              </a:rPr>
              <a:t>REPOSITORY</a:t>
            </a:r>
            <a:endParaRPr sz="9050"/>
          </a:p>
        </p:txBody>
      </p:sp>
      <p:grpSp>
        <p:nvGrpSpPr>
          <p:cNvPr id="5" name="object 5"/>
          <p:cNvGrpSpPr/>
          <p:nvPr/>
        </p:nvGrpSpPr>
        <p:grpSpPr>
          <a:xfrm>
            <a:off x="2909891" y="5000364"/>
            <a:ext cx="8271509" cy="2670810"/>
            <a:chOff x="2909891" y="5000364"/>
            <a:chExt cx="8271509" cy="26708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9891" y="5000364"/>
              <a:ext cx="76200" cy="76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9891" y="5724264"/>
              <a:ext cx="76200" cy="76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9891" y="6448164"/>
              <a:ext cx="76200" cy="761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5161" y="5000364"/>
              <a:ext cx="76200" cy="76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9795" y="7594793"/>
              <a:ext cx="76200" cy="761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12694" y="4788722"/>
            <a:ext cx="5862320" cy="749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dirty="0" sz="1900" spc="20">
                <a:solidFill>
                  <a:srgbClr val="181769"/>
                </a:solidFill>
                <a:latin typeface="Arial"/>
                <a:cs typeface="Arial"/>
              </a:rPr>
              <a:t>Sa</a:t>
            </a:r>
            <a:r>
              <a:rPr dirty="0" sz="1850" spc="2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20">
                <a:solidFill>
                  <a:srgbClr val="181769"/>
                </a:solidFill>
                <a:latin typeface="Arial"/>
                <a:cs typeface="Arial"/>
              </a:rPr>
              <a:t>ana</a:t>
            </a:r>
            <a:r>
              <a:rPr dirty="0" sz="1900" spc="2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35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tu</a:t>
            </a:r>
            <a:r>
              <a:rPr dirty="0" sz="1900" spc="135">
                <a:solidFill>
                  <a:srgbClr val="181769"/>
                </a:solidFill>
                <a:latin typeface="Arial"/>
                <a:cs typeface="Arial"/>
              </a:rPr>
              <a:t>k </a:t>
            </a:r>
            <a:r>
              <a:rPr dirty="0" sz="1850" spc="6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60">
                <a:solidFill>
                  <a:srgbClr val="181769"/>
                </a:solidFill>
                <a:latin typeface="Arial"/>
                <a:cs typeface="Arial"/>
              </a:rPr>
              <a:t>ho</a:t>
            </a:r>
            <a:r>
              <a:rPr dirty="0" sz="1850" spc="60">
                <a:solidFill>
                  <a:srgbClr val="181769"/>
                </a:solidFill>
                <a:latin typeface="Tahoma"/>
                <a:cs typeface="Tahoma"/>
              </a:rPr>
              <a:t>w</a:t>
            </a:r>
            <a:r>
              <a:rPr dirty="0" sz="1900" spc="60">
                <a:solidFill>
                  <a:srgbClr val="181769"/>
                </a:solidFill>
                <a:latin typeface="Arial"/>
                <a:cs typeface="Arial"/>
              </a:rPr>
              <a:t>ca</a:t>
            </a:r>
            <a:r>
              <a:rPr dirty="0" sz="1850" spc="6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6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6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850" spc="100">
                <a:solidFill>
                  <a:srgbClr val="181769"/>
                </a:solidFill>
                <a:latin typeface="Calibri"/>
                <a:cs typeface="Calibri"/>
              </a:rPr>
              <a:t>(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men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nj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kkan 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ha</a:t>
            </a:r>
            <a:r>
              <a:rPr dirty="0" sz="1850" spc="9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il 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95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95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t </a:t>
            </a:r>
            <a:r>
              <a:rPr dirty="0" sz="1850" spc="-56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50" spc="7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ngg</a:t>
            </a:r>
            <a:r>
              <a:rPr dirty="0" sz="1850" spc="7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lan</a:t>
            </a:r>
            <a:r>
              <a:rPr dirty="0" sz="1850" spc="70">
                <a:solidFill>
                  <a:srgbClr val="181769"/>
                </a:solidFill>
                <a:latin typeface="Calibri"/>
                <a:cs typeface="Calibri"/>
              </a:rPr>
              <a:t>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2694" y="5512621"/>
            <a:ext cx="5868670" cy="1473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  <a:tabLst>
                <a:tab pos="1852295" algn="l"/>
                <a:tab pos="2968625" algn="l"/>
                <a:tab pos="3860165" algn="l"/>
                <a:tab pos="4796155" algn="l"/>
              </a:tabLst>
            </a:pPr>
            <a:r>
              <a:rPr dirty="0" sz="1900" spc="215">
                <a:solidFill>
                  <a:srgbClr val="181769"/>
                </a:solidFill>
                <a:latin typeface="Arial"/>
                <a:cs typeface="Arial"/>
              </a:rPr>
              <a:t>M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 spc="-10">
                <a:solidFill>
                  <a:srgbClr val="181769"/>
                </a:solidFill>
                <a:latin typeface="Arial"/>
                <a:cs typeface="Arial"/>
              </a:rPr>
              <a:t>g</a:t>
            </a:r>
            <a:r>
              <a:rPr dirty="0" sz="1900" spc="165">
                <a:solidFill>
                  <a:srgbClr val="181769"/>
                </a:solidFill>
                <a:latin typeface="Arial"/>
                <a:cs typeface="Arial"/>
              </a:rPr>
              <a:t>k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30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165">
                <a:solidFill>
                  <a:srgbClr val="181769"/>
                </a:solidFill>
                <a:latin typeface="Arial"/>
                <a:cs typeface="Arial"/>
              </a:rPr>
              <a:t>k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p</a:t>
            </a:r>
            <a:r>
              <a:rPr dirty="0" sz="1850" spc="14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850" spc="130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900" spc="-10">
                <a:solidFill>
                  <a:srgbClr val="181769"/>
                </a:solidFill>
                <a:latin typeface="Arial"/>
                <a:cs typeface="Arial"/>
              </a:rPr>
              <a:t>g</a:t>
            </a:r>
            <a:r>
              <a:rPr dirty="0" sz="1900" spc="15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850" spc="5">
                <a:solidFill>
                  <a:srgbClr val="181769"/>
                </a:solidFill>
                <a:latin typeface="Calibri"/>
                <a:cs typeface="Calibri"/>
              </a:rPr>
              <a:t>(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60">
                <a:solidFill>
                  <a:srgbClr val="181769"/>
                </a:solidFill>
                <a:latin typeface="Arial"/>
                <a:cs typeface="Arial"/>
              </a:rPr>
              <a:t>m</a:t>
            </a:r>
            <a:r>
              <a:rPr dirty="0" sz="1900" spc="5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h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4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65">
                <a:solidFill>
                  <a:srgbClr val="181769"/>
                </a:solidFill>
                <a:latin typeface="Arial"/>
                <a:cs typeface="Arial"/>
              </a:rPr>
              <a:t>m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900" spc="145">
                <a:solidFill>
                  <a:srgbClr val="181769"/>
                </a:solidFill>
                <a:latin typeface="Arial"/>
                <a:cs typeface="Arial"/>
              </a:rPr>
              <a:t>l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160">
                <a:solidFill>
                  <a:srgbClr val="181769"/>
                </a:solidFill>
                <a:latin typeface="Arial"/>
                <a:cs typeface="Arial"/>
              </a:rPr>
              <a:t>m</a:t>
            </a:r>
            <a:r>
              <a:rPr dirty="0" sz="1900" spc="114">
                <a:solidFill>
                  <a:srgbClr val="181769"/>
                </a:solidFill>
                <a:latin typeface="Arial"/>
                <a:cs typeface="Arial"/>
              </a:rPr>
              <a:t>b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-10">
                <a:solidFill>
                  <a:srgbClr val="181769"/>
                </a:solidFill>
                <a:latin typeface="Arial"/>
                <a:cs typeface="Arial"/>
              </a:rPr>
              <a:t>g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0">
                <a:solidFill>
                  <a:srgbClr val="181769"/>
                </a:solidFill>
                <a:latin typeface="Calibri"/>
                <a:cs typeface="Calibri"/>
              </a:rPr>
              <a:t>)  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dan</a:t>
            </a:r>
            <a:r>
              <a:rPr dirty="0" sz="1900" spc="-4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meningka</a:t>
            </a:r>
            <a:r>
              <a:rPr dirty="0" sz="1850" spc="8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kan</a:t>
            </a:r>
            <a:r>
              <a:rPr dirty="0" sz="1900" spc="-3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v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ibili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ty</a:t>
            </a:r>
            <a:endParaRPr sz="1850">
              <a:latin typeface="Tahoma"/>
              <a:cs typeface="Tahoma"/>
            </a:endParaRPr>
          </a:p>
          <a:p>
            <a:pPr marL="12700" marR="9525">
              <a:lnSpc>
                <a:spcPct val="125000"/>
              </a:lnSpc>
              <a:tabLst>
                <a:tab pos="1315720" algn="l"/>
                <a:tab pos="1899285" algn="l"/>
                <a:tab pos="3398520" algn="l"/>
                <a:tab pos="4215130" algn="l"/>
              </a:tabLst>
            </a:pPr>
            <a:r>
              <a:rPr dirty="0" sz="1900" spc="225">
                <a:solidFill>
                  <a:srgbClr val="181769"/>
                </a:solidFill>
                <a:latin typeface="Arial"/>
                <a:cs typeface="Arial"/>
              </a:rPr>
              <a:t>K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165">
                <a:solidFill>
                  <a:srgbClr val="181769"/>
                </a:solidFill>
                <a:latin typeface="Arial"/>
                <a:cs typeface="Arial"/>
              </a:rPr>
              <a:t>k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h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d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900" spc="165">
                <a:solidFill>
                  <a:srgbClr val="181769"/>
                </a:solidFill>
                <a:latin typeface="Arial"/>
                <a:cs typeface="Arial"/>
              </a:rPr>
              <a:t>k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 spc="-10">
                <a:solidFill>
                  <a:srgbClr val="181769"/>
                </a:solidFill>
                <a:latin typeface="Arial"/>
                <a:cs typeface="Arial"/>
              </a:rPr>
              <a:t>gg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45">
                <a:solidFill>
                  <a:srgbClr val="181769"/>
                </a:solidFill>
                <a:latin typeface="Arial"/>
                <a:cs typeface="Arial"/>
              </a:rPr>
              <a:t>l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d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p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850">
                <a:solidFill>
                  <a:srgbClr val="181769"/>
                </a:solidFill>
                <a:latin typeface="Tahoma"/>
                <a:cs typeface="Tahoma"/>
              </a:rPr>
              <a:t>	</a:t>
            </a:r>
            <a:r>
              <a:rPr dirty="0" sz="1900" spc="160">
                <a:solidFill>
                  <a:srgbClr val="181769"/>
                </a:solidFill>
                <a:latin typeface="Arial"/>
                <a:cs typeface="Arial"/>
              </a:rPr>
              <a:t>m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114">
                <a:solidFill>
                  <a:srgbClr val="181769"/>
                </a:solidFill>
                <a:latin typeface="Arial"/>
                <a:cs typeface="Arial"/>
              </a:rPr>
              <a:t>b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14">
                <a:solidFill>
                  <a:srgbClr val="181769"/>
                </a:solidFill>
                <a:latin typeface="Arial"/>
                <a:cs typeface="Arial"/>
              </a:rPr>
              <a:t>b</a:t>
            </a:r>
            <a:r>
              <a:rPr dirty="0" sz="1900" spc="165">
                <a:solidFill>
                  <a:srgbClr val="181769"/>
                </a:solidFill>
                <a:latin typeface="Arial"/>
                <a:cs typeface="Arial"/>
              </a:rPr>
              <a:t>k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n  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95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95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850" spc="-8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collabo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v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-3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ea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ch</a:t>
            </a:r>
            <a:r>
              <a:rPr dirty="0" sz="1850" spc="80">
                <a:solidFill>
                  <a:srgbClr val="181769"/>
                </a:solidFill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56909" y="4788722"/>
            <a:ext cx="1310640" cy="749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350">
              <a:lnSpc>
                <a:spcPct val="125000"/>
              </a:lnSpc>
              <a:spcBef>
                <a:spcPts val="95"/>
              </a:spcBef>
            </a:pPr>
            <a:r>
              <a:rPr dirty="0" sz="1900" spc="160">
                <a:solidFill>
                  <a:srgbClr val="181769"/>
                </a:solidFill>
                <a:latin typeface="Arial"/>
                <a:cs typeface="Arial"/>
              </a:rPr>
              <a:t>m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900" spc="165">
                <a:solidFill>
                  <a:srgbClr val="181769"/>
                </a:solidFill>
                <a:latin typeface="Arial"/>
                <a:cs typeface="Arial"/>
              </a:rPr>
              <a:t>kk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n  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peneli</a:t>
            </a:r>
            <a:r>
              <a:rPr dirty="0" sz="1850" spc="8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ian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461739" y="4788722"/>
            <a:ext cx="848994" cy="749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290" marR="5080" indent="-22225">
              <a:lnSpc>
                <a:spcPct val="125000"/>
              </a:lnSpc>
              <a:spcBef>
                <a:spcPts val="95"/>
              </a:spcBef>
            </a:pPr>
            <a:r>
              <a:rPr dirty="0" sz="1850" spc="130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 spc="-10">
                <a:solidFill>
                  <a:srgbClr val="181769"/>
                </a:solidFill>
                <a:latin typeface="Arial"/>
                <a:cs typeface="Arial"/>
              </a:rPr>
              <a:t>g</a:t>
            </a:r>
            <a:r>
              <a:rPr dirty="0" sz="1900" spc="165">
                <a:solidFill>
                  <a:srgbClr val="181769"/>
                </a:solidFill>
                <a:latin typeface="Arial"/>
                <a:cs typeface="Arial"/>
              </a:rPr>
              <a:t>k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30">
                <a:solidFill>
                  <a:srgbClr val="181769"/>
                </a:solidFill>
                <a:latin typeface="Tahoma"/>
                <a:cs typeface="Tahoma"/>
              </a:rPr>
              <a:t>t  </a:t>
            </a:r>
            <a:r>
              <a:rPr dirty="0" sz="1900" spc="165">
                <a:solidFill>
                  <a:srgbClr val="181769"/>
                </a:solidFill>
                <a:latin typeface="Arial"/>
                <a:cs typeface="Arial"/>
              </a:rPr>
              <a:t>k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4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 spc="5">
                <a:solidFill>
                  <a:srgbClr val="181769"/>
                </a:solidFill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7964" y="4788722"/>
            <a:ext cx="1379220" cy="1111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Repo</a:t>
            </a:r>
            <a:r>
              <a:rPr dirty="0" sz="1850" spc="7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850" spc="7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o</a:t>
            </a:r>
            <a:r>
              <a:rPr dirty="0" sz="1850" spc="75">
                <a:solidFill>
                  <a:srgbClr val="181769"/>
                </a:solidFill>
                <a:latin typeface="Tahoma"/>
                <a:cs typeface="Tahoma"/>
              </a:rPr>
              <a:t>ry 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v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ibili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ty </a:t>
            </a:r>
            <a:r>
              <a:rPr dirty="0" sz="1850" spc="114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900" spc="160">
                <a:solidFill>
                  <a:srgbClr val="181769"/>
                </a:solidFill>
                <a:latin typeface="Arial"/>
                <a:cs typeface="Arial"/>
              </a:rPr>
              <a:t>m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4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65">
                <a:solidFill>
                  <a:srgbClr val="181769"/>
                </a:solidFill>
                <a:latin typeface="Arial"/>
                <a:cs typeface="Arial"/>
              </a:rPr>
              <a:t>k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42685" y="4788722"/>
            <a:ext cx="826769" cy="1111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35255">
              <a:lnSpc>
                <a:spcPct val="125000"/>
              </a:lnSpc>
              <a:spcBef>
                <a:spcPts val="95"/>
              </a:spcBef>
            </a:pP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d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p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30">
                <a:solidFill>
                  <a:srgbClr val="181769"/>
                </a:solidFill>
                <a:latin typeface="Tahoma"/>
                <a:cs typeface="Tahoma"/>
              </a:rPr>
              <a:t>t  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su</a:t>
            </a:r>
            <a:r>
              <a:rPr dirty="0" sz="1900" spc="95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tu 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d</a:t>
            </a:r>
            <a:r>
              <a:rPr dirty="0" sz="1850" spc="9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nia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16065" y="5582326"/>
            <a:ext cx="2594610" cy="3181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80110" algn="l"/>
              </a:tabLst>
            </a:pP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dapa</a:t>
            </a:r>
            <a:r>
              <a:rPr dirty="0" sz="1850" spc="75">
                <a:solidFill>
                  <a:srgbClr val="181769"/>
                </a:solidFill>
                <a:latin typeface="Tahoma"/>
                <a:cs typeface="Tahoma"/>
              </a:rPr>
              <a:t>t	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mengak</a:t>
            </a:r>
            <a:r>
              <a:rPr dirty="0" sz="1850" spc="7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850" spc="7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850" spc="70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7964" y="5874571"/>
            <a:ext cx="5001895" cy="749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  <a:tabLst>
                <a:tab pos="727710" algn="l"/>
                <a:tab pos="1702435" algn="l"/>
                <a:tab pos="2959100" algn="l"/>
                <a:tab pos="4131945" algn="l"/>
              </a:tabLst>
            </a:pPr>
            <a:r>
              <a:rPr dirty="0" sz="1900" spc="114">
                <a:solidFill>
                  <a:srgbClr val="181769"/>
                </a:solidFill>
                <a:latin typeface="Arial"/>
                <a:cs typeface="Arial"/>
              </a:rPr>
              <a:t>b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900" spc="170">
                <a:solidFill>
                  <a:srgbClr val="181769"/>
                </a:solidFill>
                <a:latin typeface="Arial"/>
                <a:cs typeface="Arial"/>
              </a:rPr>
              <a:t>k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50">
                <a:solidFill>
                  <a:srgbClr val="181769"/>
                </a:solidFill>
                <a:latin typeface="Arial"/>
                <a:cs typeface="Arial"/>
              </a:rPr>
              <a:t>c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4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5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900" spc="145">
                <a:solidFill>
                  <a:srgbClr val="181769"/>
                </a:solidFill>
                <a:latin typeface="Arial"/>
                <a:cs typeface="Arial"/>
              </a:rPr>
              <a:t>l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 spc="-10">
                <a:solidFill>
                  <a:srgbClr val="181769"/>
                </a:solidFill>
                <a:latin typeface="Arial"/>
                <a:cs typeface="Arial"/>
              </a:rPr>
              <a:t>g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 spc="-5">
                <a:solidFill>
                  <a:srgbClr val="181769"/>
                </a:solidFill>
                <a:latin typeface="Arial"/>
                <a:cs typeface="Arial"/>
              </a:rPr>
              <a:t>g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900" spc="160">
                <a:solidFill>
                  <a:srgbClr val="181769"/>
                </a:solidFill>
                <a:latin typeface="Arial"/>
                <a:cs typeface="Arial"/>
              </a:rPr>
              <a:t>m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p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	</a:t>
            </a:r>
            <a:r>
              <a:rPr dirty="0" sz="1900" spc="160">
                <a:solidFill>
                  <a:srgbClr val="181769"/>
                </a:solidFill>
                <a:latin typeface="Arial"/>
                <a:cs typeface="Arial"/>
              </a:rPr>
              <a:t>m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900" spc="145">
                <a:solidFill>
                  <a:srgbClr val="181769"/>
                </a:solidFill>
                <a:latin typeface="Arial"/>
                <a:cs typeface="Arial"/>
              </a:rPr>
              <a:t>l</a:t>
            </a:r>
            <a:r>
              <a:rPr dirty="0" sz="190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900" spc="145">
                <a:solidFill>
                  <a:srgbClr val="181769"/>
                </a:solidFill>
                <a:latin typeface="Arial"/>
                <a:cs typeface="Arial"/>
              </a:rPr>
              <a:t>l</a:t>
            </a:r>
            <a:r>
              <a:rPr dirty="0" sz="1850" spc="135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30">
                <a:solidFill>
                  <a:srgbClr val="181769"/>
                </a:solidFill>
                <a:latin typeface="Arial"/>
                <a:cs typeface="Arial"/>
              </a:rPr>
              <a:t>i  </a:t>
            </a:r>
            <a:r>
              <a:rPr dirty="0" sz="1900" spc="60">
                <a:solidFill>
                  <a:srgbClr val="181769"/>
                </a:solidFill>
                <a:latin typeface="Arial"/>
                <a:cs typeface="Arial"/>
              </a:rPr>
              <a:t>academic</a:t>
            </a:r>
            <a:r>
              <a:rPr dirty="0" sz="1900" spc="-4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65">
                <a:solidFill>
                  <a:srgbClr val="181769"/>
                </a:solidFill>
                <a:latin typeface="Arial"/>
                <a:cs typeface="Arial"/>
              </a:rPr>
              <a:t>ea</a:t>
            </a:r>
            <a:r>
              <a:rPr dirty="0" sz="1850" spc="6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65">
                <a:solidFill>
                  <a:srgbClr val="181769"/>
                </a:solidFill>
                <a:latin typeface="Arial"/>
                <a:cs typeface="Arial"/>
              </a:rPr>
              <a:t>ch</a:t>
            </a:r>
            <a:r>
              <a:rPr dirty="0" sz="1900" spc="-3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engine</a:t>
            </a:r>
            <a:r>
              <a:rPr dirty="0" sz="1850" spc="70">
                <a:solidFill>
                  <a:srgbClr val="181769"/>
                </a:solidFill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2598" y="7383150"/>
            <a:ext cx="7454265" cy="2559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5000"/>
              </a:lnSpc>
              <a:spcBef>
                <a:spcPts val="95"/>
              </a:spcBef>
            </a:pP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Dalam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me</a:t>
            </a:r>
            <a:r>
              <a:rPr dirty="0" sz="1850" spc="8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odologi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pe</a:t>
            </a:r>
            <a:r>
              <a:rPr dirty="0" sz="1850" spc="7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ankingan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7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pek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v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ibili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ty</a:t>
            </a:r>
            <a:r>
              <a:rPr dirty="0" sz="1850" spc="114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memp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ai 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 po</a:t>
            </a:r>
            <a:r>
              <a:rPr dirty="0" sz="1850" spc="105">
                <a:solidFill>
                  <a:srgbClr val="181769"/>
                </a:solidFill>
                <a:latin typeface="Tahoma"/>
                <a:cs typeface="Tahoma"/>
              </a:rPr>
              <a:t>rs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900" spc="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penilaian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paling</a:t>
            </a:r>
            <a:r>
              <a:rPr dirty="0" sz="1900" spc="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be</a:t>
            </a:r>
            <a:r>
              <a:rPr dirty="0" sz="1850" spc="7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7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850" spc="-4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50" spc="80">
                <a:solidFill>
                  <a:srgbClr val="181769"/>
                </a:solidFill>
                <a:latin typeface="Calibri"/>
                <a:cs typeface="Calibri"/>
              </a:rPr>
              <a:t>(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ai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tu</a:t>
            </a:r>
            <a:r>
              <a:rPr dirty="0" sz="1850" spc="-4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850" spc="145">
                <a:solidFill>
                  <a:srgbClr val="181769"/>
                </a:solidFill>
                <a:latin typeface="Tahoma"/>
                <a:cs typeface="Tahoma"/>
              </a:rPr>
              <a:t>50</a:t>
            </a:r>
            <a:r>
              <a:rPr dirty="0" sz="1850" spc="145">
                <a:solidFill>
                  <a:srgbClr val="181769"/>
                </a:solidFill>
                <a:latin typeface="Calibri"/>
                <a:cs typeface="Calibri"/>
              </a:rPr>
              <a:t>%)</a:t>
            </a:r>
            <a:r>
              <a:rPr dirty="0" sz="1850" spc="120">
                <a:solidFill>
                  <a:srgbClr val="181769"/>
                </a:solidFill>
                <a:latin typeface="Calibri"/>
                <a:cs typeface="Calibri"/>
              </a:rPr>
              <a:t> 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dibanding</a:t>
            </a:r>
            <a:r>
              <a:rPr dirty="0" sz="1900" spc="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7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75">
                <a:solidFill>
                  <a:srgbClr val="181769"/>
                </a:solidFill>
                <a:latin typeface="Arial"/>
                <a:cs typeface="Arial"/>
              </a:rPr>
              <a:t>pek</a:t>
            </a:r>
            <a:r>
              <a:rPr dirty="0" sz="1900" spc="1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lainn</a:t>
            </a:r>
            <a:r>
              <a:rPr dirty="0" sz="1850" spc="80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1900" spc="80">
                <a:solidFill>
                  <a:srgbClr val="181769"/>
                </a:solidFill>
                <a:latin typeface="Arial"/>
                <a:cs typeface="Arial"/>
              </a:rPr>
              <a:t>a </a:t>
            </a:r>
            <a:r>
              <a:rPr dirty="0" sz="1900" spc="-51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9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pek 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v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ibli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ty 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ini </a:t>
            </a:r>
            <a:r>
              <a:rPr dirty="0" sz="1850" spc="10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idak 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lain </a:t>
            </a:r>
            <a:r>
              <a:rPr dirty="0" sz="1900" spc="65">
                <a:solidFill>
                  <a:srgbClr val="181769"/>
                </a:solidFill>
                <a:latin typeface="Arial"/>
                <a:cs typeface="Arial"/>
              </a:rPr>
              <a:t>adalah </a:t>
            </a:r>
            <a:r>
              <a:rPr dirty="0" sz="1900" spc="95">
                <a:solidFill>
                  <a:srgbClr val="181769"/>
                </a:solidFill>
                <a:latin typeface="Arial"/>
                <a:cs typeface="Arial"/>
              </a:rPr>
              <a:t>impac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t 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fac</a:t>
            </a:r>
            <a:r>
              <a:rPr dirty="0" sz="1850" spc="10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o</a:t>
            </a:r>
            <a:r>
              <a:rPr dirty="0" sz="1850" spc="105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850" spc="105">
                <a:solidFill>
                  <a:srgbClr val="181769"/>
                </a:solidFill>
                <a:latin typeface="Calibri"/>
                <a:cs typeface="Calibri"/>
              </a:rPr>
              <a:t>, 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dihi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tu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ng 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da</a:t>
            </a:r>
            <a:r>
              <a:rPr dirty="0" sz="1850" spc="9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i </a:t>
            </a:r>
            <a:r>
              <a:rPr dirty="0" sz="1900" spc="-51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j</a:t>
            </a:r>
            <a:r>
              <a:rPr dirty="0" sz="1850" spc="11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10">
                <a:solidFill>
                  <a:srgbClr val="181769"/>
                </a:solidFill>
                <a:latin typeface="Arial"/>
                <a:cs typeface="Arial"/>
              </a:rPr>
              <a:t>mlah </a:t>
            </a:r>
            <a:r>
              <a:rPr dirty="0" sz="1900" spc="60">
                <a:solidFill>
                  <a:srgbClr val="181769"/>
                </a:solidFill>
                <a:latin typeface="Arial"/>
                <a:cs typeface="Arial"/>
              </a:rPr>
              <a:t>o</a:t>
            </a:r>
            <a:r>
              <a:rPr dirty="0" sz="1850" spc="6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60">
                <a:solidFill>
                  <a:srgbClr val="181769"/>
                </a:solidFill>
                <a:latin typeface="Arial"/>
                <a:cs typeface="Arial"/>
              </a:rPr>
              <a:t>ang </a:t>
            </a:r>
            <a:r>
              <a:rPr dirty="0" sz="1850" spc="50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1900" spc="50">
                <a:solidFill>
                  <a:srgbClr val="181769"/>
                </a:solidFill>
                <a:latin typeface="Arial"/>
                <a:cs typeface="Arial"/>
              </a:rPr>
              <a:t>ang </a:t>
            </a:r>
            <a:r>
              <a:rPr dirty="0" sz="1900" spc="95">
                <a:solidFill>
                  <a:srgbClr val="181769"/>
                </a:solidFill>
                <a:latin typeface="Arial"/>
                <a:cs typeface="Arial"/>
              </a:rPr>
              <a:t>meng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ut</a:t>
            </a:r>
            <a:r>
              <a:rPr dirty="0" sz="1900" spc="95">
                <a:solidFill>
                  <a:srgbClr val="181769"/>
                </a:solidFill>
                <a:latin typeface="Arial"/>
                <a:cs typeface="Arial"/>
              </a:rPr>
              <a:t>ip 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su</a:t>
            </a:r>
            <a:r>
              <a:rPr dirty="0" sz="1900" spc="95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95">
                <a:solidFill>
                  <a:srgbClr val="181769"/>
                </a:solidFill>
                <a:latin typeface="Tahoma"/>
                <a:cs typeface="Tahoma"/>
              </a:rPr>
              <a:t>tu 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peneli</a:t>
            </a:r>
            <a:r>
              <a:rPr dirty="0" sz="1850" spc="8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ian 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70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70">
                <a:solidFill>
                  <a:srgbClr val="181769"/>
                </a:solidFill>
                <a:latin typeface="Arial"/>
                <a:cs typeface="Arial"/>
              </a:rPr>
              <a:t>a</a:t>
            </a:r>
            <a:r>
              <a:rPr dirty="0" sz="1850" spc="70">
                <a:solidFill>
                  <a:srgbClr val="181769"/>
                </a:solidFill>
                <a:latin typeface="Tahoma"/>
                <a:cs typeface="Tahoma"/>
              </a:rPr>
              <a:t>u 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ka</a:t>
            </a:r>
            <a:r>
              <a:rPr dirty="0" sz="1850" spc="85">
                <a:solidFill>
                  <a:srgbClr val="181769"/>
                </a:solidFill>
                <a:latin typeface="Tahoma"/>
                <a:cs typeface="Tahoma"/>
              </a:rPr>
              <a:t>ry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a 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ilmiah </a:t>
            </a:r>
            <a:r>
              <a:rPr dirty="0" sz="1900" spc="-51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850" spc="50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1900" spc="50">
                <a:solidFill>
                  <a:srgbClr val="181769"/>
                </a:solidFill>
                <a:latin typeface="Arial"/>
                <a:cs typeface="Arial"/>
              </a:rPr>
              <a:t>ang 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di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impan 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dalam 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epo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o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ry </a:t>
            </a:r>
            <a:r>
              <a:rPr dirty="0" sz="1850" spc="10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e</a:t>
            </a:r>
            <a:r>
              <a:rPr dirty="0" sz="1850" spc="105">
                <a:solidFill>
                  <a:srgbClr val="181769"/>
                </a:solidFill>
                <a:latin typeface="Tahoma"/>
                <a:cs typeface="Tahoma"/>
              </a:rPr>
              <a:t>rs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eb</a:t>
            </a:r>
            <a:r>
              <a:rPr dirty="0" sz="1850" spc="105">
                <a:solidFill>
                  <a:srgbClr val="181769"/>
                </a:solidFill>
                <a:latin typeface="Tahoma"/>
                <a:cs typeface="Tahoma"/>
              </a:rPr>
              <a:t>ut</a:t>
            </a:r>
            <a:r>
              <a:rPr dirty="0" sz="1850" spc="105">
                <a:solidFill>
                  <a:srgbClr val="181769"/>
                </a:solidFill>
                <a:latin typeface="Calibri"/>
                <a:cs typeface="Calibri"/>
              </a:rPr>
              <a:t>.</a:t>
            </a:r>
            <a:r>
              <a:rPr dirty="0" sz="1850" spc="110">
                <a:solidFill>
                  <a:srgbClr val="181769"/>
                </a:solidFill>
                <a:latin typeface="Calibri"/>
                <a:cs typeface="Calibri"/>
              </a:rPr>
              <a:t> </a:t>
            </a:r>
            <a:r>
              <a:rPr dirty="0" sz="1900" spc="40">
                <a:solidFill>
                  <a:srgbClr val="181769"/>
                </a:solidFill>
                <a:latin typeface="Arial"/>
                <a:cs typeface="Arial"/>
              </a:rPr>
              <a:t>Dengan 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demikian</a:t>
            </a:r>
            <a:r>
              <a:rPr dirty="0" sz="1850" spc="105">
                <a:solidFill>
                  <a:srgbClr val="181769"/>
                </a:solidFill>
                <a:latin typeface="Calibri"/>
                <a:cs typeface="Calibri"/>
              </a:rPr>
              <a:t>, </a:t>
            </a:r>
            <a:r>
              <a:rPr dirty="0" sz="1850" spc="110">
                <a:solidFill>
                  <a:srgbClr val="181769"/>
                </a:solidFill>
                <a:latin typeface="Calibri"/>
                <a:cs typeface="Calibri"/>
              </a:rPr>
              <a:t> 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epo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o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ry</a:t>
            </a:r>
            <a:r>
              <a:rPr dirty="0" sz="1850" spc="105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dirty="0" sz="1900" spc="60">
                <a:solidFill>
                  <a:srgbClr val="181769"/>
                </a:solidFill>
                <a:latin typeface="Arial"/>
                <a:cs typeface="Arial"/>
              </a:rPr>
              <a:t>j</a:t>
            </a:r>
            <a:r>
              <a:rPr dirty="0" sz="1850" spc="6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60">
                <a:solidFill>
                  <a:srgbClr val="181769"/>
                </a:solidFill>
                <a:latin typeface="Arial"/>
                <a:cs typeface="Arial"/>
              </a:rPr>
              <a:t>ga</a:t>
            </a:r>
            <a:r>
              <a:rPr dirty="0" sz="1900" spc="6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memp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u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dirty="0" sz="1850" spc="100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1900" spc="100">
                <a:solidFill>
                  <a:srgbClr val="181769"/>
                </a:solidFill>
                <a:latin typeface="Arial"/>
                <a:cs typeface="Arial"/>
              </a:rPr>
              <a:t>ai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po</a:t>
            </a:r>
            <a:r>
              <a:rPr dirty="0" sz="1850" spc="85">
                <a:solidFill>
                  <a:srgbClr val="181769"/>
                </a:solidFill>
                <a:latin typeface="Tahoma"/>
                <a:cs typeface="Tahoma"/>
              </a:rPr>
              <a:t>t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en</a:t>
            </a:r>
            <a:r>
              <a:rPr dirty="0" sz="1850" spc="8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85">
                <a:solidFill>
                  <a:srgbClr val="181769"/>
                </a:solidFill>
                <a:latin typeface="Arial"/>
                <a:cs typeface="Arial"/>
              </a:rPr>
              <a:t>i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850" spc="50">
                <a:solidFill>
                  <a:srgbClr val="181769"/>
                </a:solidFill>
                <a:latin typeface="Tahoma"/>
                <a:cs typeface="Tahoma"/>
              </a:rPr>
              <a:t>y</a:t>
            </a:r>
            <a:r>
              <a:rPr dirty="0" sz="1900" spc="50">
                <a:solidFill>
                  <a:srgbClr val="181769"/>
                </a:solidFill>
                <a:latin typeface="Arial"/>
                <a:cs typeface="Arial"/>
              </a:rPr>
              <a:t>ang</a:t>
            </a:r>
            <a:r>
              <a:rPr dirty="0" sz="1900" spc="5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ignifikan </a:t>
            </a:r>
            <a:r>
              <a:rPr dirty="0" sz="1900" spc="9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men</a:t>
            </a:r>
            <a:r>
              <a:rPr dirty="0" sz="1850" spc="90">
                <a:solidFill>
                  <a:srgbClr val="181769"/>
                </a:solidFill>
                <a:latin typeface="Tahoma"/>
                <a:cs typeface="Tahoma"/>
              </a:rPr>
              <a:t>yu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mbangkan</a:t>
            </a:r>
            <a:r>
              <a:rPr dirty="0" sz="1900" spc="-4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181769"/>
                </a:solidFill>
                <a:latin typeface="Arial"/>
                <a:cs typeface="Arial"/>
              </a:rPr>
              <a:t>pencapaian</a:t>
            </a:r>
            <a:r>
              <a:rPr dirty="0" sz="1900" spc="-3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850" spc="90">
                <a:solidFill>
                  <a:srgbClr val="181769"/>
                </a:solidFill>
                <a:latin typeface="Tahoma"/>
                <a:cs typeface="Tahoma"/>
              </a:rPr>
              <a:t>r</a:t>
            </a:r>
            <a:r>
              <a:rPr dirty="0" sz="1900" spc="90">
                <a:solidFill>
                  <a:srgbClr val="181769"/>
                </a:solidFill>
                <a:latin typeface="Arial"/>
                <a:cs typeface="Arial"/>
              </a:rPr>
              <a:t>anking</a:t>
            </a:r>
            <a:r>
              <a:rPr dirty="0" sz="1900" spc="-35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Webome</a:t>
            </a:r>
            <a:r>
              <a:rPr dirty="0" sz="1850" spc="105">
                <a:solidFill>
                  <a:srgbClr val="181769"/>
                </a:solidFill>
                <a:latin typeface="Tahoma"/>
                <a:cs typeface="Tahoma"/>
              </a:rPr>
              <a:t>tr</a:t>
            </a:r>
            <a:r>
              <a:rPr dirty="0" sz="1900" spc="105">
                <a:solidFill>
                  <a:srgbClr val="181769"/>
                </a:solidFill>
                <a:latin typeface="Arial"/>
                <a:cs typeface="Arial"/>
              </a:rPr>
              <a:t>ic</a:t>
            </a:r>
            <a:r>
              <a:rPr dirty="0" sz="1850" spc="105">
                <a:solidFill>
                  <a:srgbClr val="181769"/>
                </a:solidFill>
                <a:latin typeface="Tahoma"/>
                <a:cs typeface="Tahoma"/>
              </a:rPr>
              <a:t>s</a:t>
            </a:r>
            <a:r>
              <a:rPr dirty="0" sz="1850" spc="105">
                <a:solidFill>
                  <a:srgbClr val="181769"/>
                </a:solidFill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2222183"/>
            <a:ext cx="5935345" cy="3716654"/>
          </a:xfrm>
          <a:prstGeom prst="rect"/>
        </p:spPr>
        <p:txBody>
          <a:bodyPr wrap="square" lIns="0" tIns="159385" rIns="0" bIns="0" rtlCol="0" vert="horz">
            <a:spAutoFit/>
          </a:bodyPr>
          <a:lstStyle/>
          <a:p>
            <a:pPr marL="12700" marR="5080">
              <a:lnSpc>
                <a:spcPct val="88700"/>
              </a:lnSpc>
              <a:spcBef>
                <a:spcPts val="1255"/>
              </a:spcBef>
            </a:pPr>
            <a:r>
              <a:rPr dirty="0" sz="8500" spc="254"/>
              <a:t>T</a:t>
            </a:r>
            <a:r>
              <a:rPr dirty="0" sz="8300" spc="254">
                <a:latin typeface="Tahoma"/>
                <a:cs typeface="Tahoma"/>
              </a:rPr>
              <a:t>y</a:t>
            </a:r>
            <a:r>
              <a:rPr dirty="0" sz="8500" spc="254"/>
              <a:t>pe </a:t>
            </a:r>
            <a:r>
              <a:rPr dirty="0" sz="8500" spc="415"/>
              <a:t>I</a:t>
            </a:r>
            <a:r>
              <a:rPr dirty="0" sz="8300" spc="415">
                <a:latin typeface="Tahoma"/>
                <a:cs typeface="Tahoma"/>
              </a:rPr>
              <a:t>t</a:t>
            </a:r>
            <a:r>
              <a:rPr dirty="0" sz="8500" spc="415"/>
              <a:t>em </a:t>
            </a:r>
            <a:r>
              <a:rPr dirty="0" sz="8500" spc="420"/>
              <a:t> </a:t>
            </a:r>
            <a:r>
              <a:rPr dirty="0" sz="8650" spc="20"/>
              <a:t>Pada </a:t>
            </a:r>
            <a:r>
              <a:rPr dirty="0" sz="8650" spc="25"/>
              <a:t> </a:t>
            </a:r>
            <a:r>
              <a:rPr dirty="0" sz="9050" spc="-520"/>
              <a:t>R</a:t>
            </a:r>
            <a:r>
              <a:rPr dirty="0" sz="9050" spc="30"/>
              <a:t>e</a:t>
            </a:r>
            <a:r>
              <a:rPr dirty="0" sz="9050" spc="520"/>
              <a:t>p</a:t>
            </a:r>
            <a:r>
              <a:rPr dirty="0" sz="9050" spc="320"/>
              <a:t>o</a:t>
            </a:r>
            <a:r>
              <a:rPr dirty="0" sz="8850" spc="360">
                <a:latin typeface="Tahoma"/>
                <a:cs typeface="Tahoma"/>
              </a:rPr>
              <a:t>s</a:t>
            </a:r>
            <a:r>
              <a:rPr dirty="0" sz="9050" spc="509"/>
              <a:t>i</a:t>
            </a:r>
            <a:r>
              <a:rPr dirty="0" sz="8850" spc="615">
                <a:latin typeface="Tahoma"/>
                <a:cs typeface="Tahoma"/>
              </a:rPr>
              <a:t>t</a:t>
            </a:r>
            <a:r>
              <a:rPr dirty="0" sz="9050" spc="320"/>
              <a:t>o</a:t>
            </a:r>
            <a:r>
              <a:rPr dirty="0" sz="8850" spc="675">
                <a:latin typeface="Tahoma"/>
                <a:cs typeface="Tahoma"/>
              </a:rPr>
              <a:t>r</a:t>
            </a:r>
            <a:r>
              <a:rPr dirty="0" sz="8850" spc="490">
                <a:latin typeface="Tahoma"/>
                <a:cs typeface="Tahoma"/>
              </a:rPr>
              <a:t>y</a:t>
            </a:r>
            <a:endParaRPr sz="88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8515" y="755427"/>
            <a:ext cx="15125699" cy="87725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5232" y="278620"/>
            <a:ext cx="2221230" cy="97955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 marL="635">
              <a:lnSpc>
                <a:spcPts val="7609"/>
              </a:lnSpc>
            </a:pPr>
            <a:r>
              <a:rPr dirty="0" sz="8950" spc="85">
                <a:solidFill>
                  <a:srgbClr val="FFFFFF"/>
                </a:solidFill>
                <a:latin typeface="Arial"/>
                <a:cs typeface="Arial"/>
              </a:rPr>
              <a:t>Penel</a:t>
            </a:r>
            <a:r>
              <a:rPr dirty="0" sz="8750" spc="85">
                <a:solidFill>
                  <a:srgbClr val="FFFFFF"/>
                </a:solidFill>
                <a:latin typeface="Tahoma"/>
                <a:cs typeface="Tahoma"/>
              </a:rPr>
              <a:t>usur</a:t>
            </a:r>
            <a:r>
              <a:rPr dirty="0" sz="8950" spc="85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8950">
              <a:latin typeface="Arial"/>
              <a:cs typeface="Arial"/>
            </a:endParaRPr>
          </a:p>
          <a:p>
            <a:pPr algn="ctr">
              <a:lnSpc>
                <a:spcPts val="9360"/>
              </a:lnSpc>
            </a:pPr>
            <a:r>
              <a:rPr dirty="0" sz="8650" spc="-23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8650" spc="-23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450" spc="-23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8650" spc="-23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86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450" spc="-23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86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450" spc="-23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8650" spc="-23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86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65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8650" spc="-6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650" spc="-23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6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650" spc="-23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8450" spc="-235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865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8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8573" y="708112"/>
            <a:ext cx="15182849" cy="88677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640" y="211963"/>
            <a:ext cx="2200275" cy="99288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 marL="635">
              <a:lnSpc>
                <a:spcPts val="7540"/>
              </a:lnSpc>
            </a:pPr>
            <a:r>
              <a:rPr dirty="0" sz="8850" spc="90">
                <a:solidFill>
                  <a:srgbClr val="FFFFFF"/>
                </a:solidFill>
                <a:latin typeface="Arial"/>
                <a:cs typeface="Arial"/>
              </a:rPr>
              <a:t>Penel</a:t>
            </a:r>
            <a:r>
              <a:rPr dirty="0" sz="8650" spc="90">
                <a:solidFill>
                  <a:srgbClr val="FFFFFF"/>
                </a:solidFill>
                <a:latin typeface="Tahoma"/>
                <a:cs typeface="Tahoma"/>
              </a:rPr>
              <a:t>usur</a:t>
            </a:r>
            <a:r>
              <a:rPr dirty="0" sz="8850" spc="9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8850">
              <a:latin typeface="Arial"/>
              <a:cs typeface="Arial"/>
            </a:endParaRPr>
          </a:p>
          <a:p>
            <a:pPr algn="ctr">
              <a:lnSpc>
                <a:spcPts val="9265"/>
              </a:lnSpc>
            </a:pP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400" spc="-23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400" spc="-23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400" spc="-23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55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8550" spc="-6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400" spc="-235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55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8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740" y="807511"/>
            <a:ext cx="14916149" cy="8762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640" y="581205"/>
            <a:ext cx="2200275" cy="91909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 marL="635">
              <a:lnSpc>
                <a:spcPts val="7540"/>
              </a:lnSpc>
            </a:pPr>
            <a:r>
              <a:rPr dirty="0" sz="8850" spc="90">
                <a:solidFill>
                  <a:srgbClr val="FFFFFF"/>
                </a:solidFill>
                <a:latin typeface="Arial"/>
                <a:cs typeface="Arial"/>
              </a:rPr>
              <a:t>Penel</a:t>
            </a:r>
            <a:r>
              <a:rPr dirty="0" sz="8650" spc="90">
                <a:solidFill>
                  <a:srgbClr val="FFFFFF"/>
                </a:solidFill>
                <a:latin typeface="Tahoma"/>
                <a:cs typeface="Tahoma"/>
              </a:rPr>
              <a:t>usur</a:t>
            </a:r>
            <a:r>
              <a:rPr dirty="0" sz="8850" spc="9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8850">
              <a:latin typeface="Arial"/>
              <a:cs typeface="Arial"/>
            </a:endParaRPr>
          </a:p>
          <a:p>
            <a:pPr algn="ctr">
              <a:lnSpc>
                <a:spcPts val="9265"/>
              </a:lnSpc>
            </a:pP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400" spc="-23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400" spc="-23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400" spc="-23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55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8550" spc="-6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400" spc="-235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400" spc="-23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855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8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4267" y="737276"/>
            <a:ext cx="15182849" cy="88106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641" y="544241"/>
            <a:ext cx="1764030" cy="92760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 marL="12065">
              <a:lnSpc>
                <a:spcPts val="7855"/>
              </a:lnSpc>
            </a:pPr>
            <a:r>
              <a:rPr dirty="0" sz="8850" spc="90">
                <a:solidFill>
                  <a:srgbClr val="FFFFFF"/>
                </a:solidFill>
                <a:latin typeface="Arial"/>
                <a:cs typeface="Arial"/>
              </a:rPr>
              <a:t>Penel</a:t>
            </a:r>
            <a:r>
              <a:rPr dirty="0" sz="8650" spc="90">
                <a:solidFill>
                  <a:srgbClr val="FFFFFF"/>
                </a:solidFill>
                <a:latin typeface="Tahoma"/>
                <a:cs typeface="Tahoma"/>
              </a:rPr>
              <a:t>usur</a:t>
            </a:r>
            <a:r>
              <a:rPr dirty="0" sz="8850" spc="9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8850">
              <a:latin typeface="Arial"/>
              <a:cs typeface="Arial"/>
            </a:endParaRPr>
          </a:p>
          <a:p>
            <a:pPr algn="ctr">
              <a:lnSpc>
                <a:spcPts val="5675"/>
              </a:lnSpc>
            </a:pPr>
            <a:r>
              <a:rPr dirty="0" sz="5300" spc="6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5200" spc="6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5300" spc="6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5200" spc="6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5300" spc="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5200" spc="6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5300" spc="6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5300" spc="-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300" spc="60">
                <a:solidFill>
                  <a:srgbClr val="FFFFFF"/>
                </a:solidFill>
                <a:latin typeface="Arial"/>
                <a:cs typeface="Arial"/>
              </a:rPr>
              <a:t>Nama</a:t>
            </a:r>
            <a:r>
              <a:rPr dirty="0" sz="5300" spc="-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300" spc="-55">
                <a:solidFill>
                  <a:srgbClr val="FFFFFF"/>
                </a:solidFill>
                <a:latin typeface="Arial"/>
                <a:cs typeface="Arial"/>
              </a:rPr>
              <a:t>Penga</a:t>
            </a:r>
            <a:r>
              <a:rPr dirty="0" sz="5200" spc="-5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5300" spc="-55">
                <a:solidFill>
                  <a:srgbClr val="FFFFFF"/>
                </a:solidFill>
                <a:latin typeface="Arial"/>
                <a:cs typeface="Arial"/>
              </a:rPr>
              <a:t>ang</a:t>
            </a:r>
            <a:endParaRPr sz="5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6444" y="646842"/>
            <a:ext cx="15392399" cy="8991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640" y="791834"/>
            <a:ext cx="2200275" cy="87693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 marL="635">
              <a:lnSpc>
                <a:spcPts val="7540"/>
              </a:lnSpc>
            </a:pPr>
            <a:r>
              <a:rPr dirty="0" sz="8850" spc="90">
                <a:solidFill>
                  <a:srgbClr val="FFFFFF"/>
                </a:solidFill>
                <a:latin typeface="Arial"/>
                <a:cs typeface="Arial"/>
              </a:rPr>
              <a:t>Penel</a:t>
            </a:r>
            <a:r>
              <a:rPr dirty="0" sz="8650" spc="90">
                <a:solidFill>
                  <a:srgbClr val="FFFFFF"/>
                </a:solidFill>
                <a:latin typeface="Tahoma"/>
                <a:cs typeface="Tahoma"/>
              </a:rPr>
              <a:t>usur</a:t>
            </a:r>
            <a:r>
              <a:rPr dirty="0" sz="8850" spc="9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8850">
              <a:latin typeface="Arial"/>
              <a:cs typeface="Arial"/>
            </a:endParaRPr>
          </a:p>
          <a:p>
            <a:pPr algn="ctr">
              <a:lnSpc>
                <a:spcPts val="9265"/>
              </a:lnSpc>
            </a:pP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55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8550" spc="-6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400" spc="-23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85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550" spc="-6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550" spc="-23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855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8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muhammad Yusrizal</dc:creator>
  <cp:keywords>DAEqOcrs81U,BADmG0WdgTI</cp:keywords>
  <dc:title>R|R</dc:title>
  <dcterms:created xsi:type="dcterms:W3CDTF">2021-09-17T03:54:20Z</dcterms:created>
  <dcterms:modified xsi:type="dcterms:W3CDTF">2021-09-17T03:54:20Z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2021-09-17T00:00:00Z</vt:filetime>
  </property>
  <property fmtid="{D5CDD505-2E9C-101B-9397-08002B2CF9AE}" pid="3" name="Creator">
    <vt:lpwstr>Canva</vt:lpwstr>
  </property>
  <property fmtid="{D5CDD505-2E9C-101B-9397-08002B2CF9AE}" pid="4" name="LastSaved">
    <vt:filetime>2021-09-17T00:00:00Z</vt:filetime>
  </property>
</Properties>
</file>