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7720" y="1938897"/>
            <a:ext cx="2155628" cy="485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86511" y="213359"/>
            <a:ext cx="2142744" cy="1728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784847" y="353568"/>
            <a:ext cx="2144141" cy="1430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072640" y="1856231"/>
            <a:ext cx="5285232" cy="1429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2072640" y="1856231"/>
            <a:ext cx="5285740" cy="1430020"/>
          </a:xfrm>
          <a:custGeom>
            <a:avLst/>
            <a:gdLst/>
            <a:ahLst/>
            <a:cxnLst/>
            <a:rect l="l" t="t" r="r" b="b"/>
            <a:pathLst>
              <a:path w="5285740" h="1430020">
                <a:moveTo>
                  <a:pt x="0" y="238251"/>
                </a:moveTo>
                <a:lnTo>
                  <a:pt x="4840" y="190239"/>
                </a:lnTo>
                <a:lnTo>
                  <a:pt x="18724" y="145518"/>
                </a:lnTo>
                <a:lnTo>
                  <a:pt x="40692" y="105047"/>
                </a:lnTo>
                <a:lnTo>
                  <a:pt x="69786" y="69786"/>
                </a:lnTo>
                <a:lnTo>
                  <a:pt x="105047" y="40692"/>
                </a:lnTo>
                <a:lnTo>
                  <a:pt x="145518" y="18724"/>
                </a:lnTo>
                <a:lnTo>
                  <a:pt x="190239" y="4840"/>
                </a:lnTo>
                <a:lnTo>
                  <a:pt x="238252" y="0"/>
                </a:lnTo>
                <a:lnTo>
                  <a:pt x="5046980" y="0"/>
                </a:lnTo>
                <a:lnTo>
                  <a:pt x="5094992" y="4840"/>
                </a:lnTo>
                <a:lnTo>
                  <a:pt x="5139713" y="18724"/>
                </a:lnTo>
                <a:lnTo>
                  <a:pt x="5180184" y="40692"/>
                </a:lnTo>
                <a:lnTo>
                  <a:pt x="5215445" y="69786"/>
                </a:lnTo>
                <a:lnTo>
                  <a:pt x="5244539" y="105047"/>
                </a:lnTo>
                <a:lnTo>
                  <a:pt x="5266507" y="145518"/>
                </a:lnTo>
                <a:lnTo>
                  <a:pt x="5280391" y="190239"/>
                </a:lnTo>
                <a:lnTo>
                  <a:pt x="5285232" y="238251"/>
                </a:lnTo>
                <a:lnTo>
                  <a:pt x="5285232" y="1191259"/>
                </a:lnTo>
                <a:lnTo>
                  <a:pt x="5280391" y="1239272"/>
                </a:lnTo>
                <a:lnTo>
                  <a:pt x="5266507" y="1283993"/>
                </a:lnTo>
                <a:lnTo>
                  <a:pt x="5244539" y="1324464"/>
                </a:lnTo>
                <a:lnTo>
                  <a:pt x="5215445" y="1359725"/>
                </a:lnTo>
                <a:lnTo>
                  <a:pt x="5180184" y="1388819"/>
                </a:lnTo>
                <a:lnTo>
                  <a:pt x="5139713" y="1410787"/>
                </a:lnTo>
                <a:lnTo>
                  <a:pt x="5094992" y="1424671"/>
                </a:lnTo>
                <a:lnTo>
                  <a:pt x="5046980" y="1429512"/>
                </a:lnTo>
                <a:lnTo>
                  <a:pt x="238252" y="1429512"/>
                </a:lnTo>
                <a:lnTo>
                  <a:pt x="190239" y="1424671"/>
                </a:lnTo>
                <a:lnTo>
                  <a:pt x="145518" y="1410787"/>
                </a:lnTo>
                <a:lnTo>
                  <a:pt x="105047" y="1388819"/>
                </a:lnTo>
                <a:lnTo>
                  <a:pt x="69786" y="1359725"/>
                </a:lnTo>
                <a:lnTo>
                  <a:pt x="40692" y="1324464"/>
                </a:lnTo>
                <a:lnTo>
                  <a:pt x="18724" y="1283993"/>
                </a:lnTo>
                <a:lnTo>
                  <a:pt x="4840" y="1239272"/>
                </a:lnTo>
                <a:lnTo>
                  <a:pt x="0" y="1191259"/>
                </a:lnTo>
                <a:lnTo>
                  <a:pt x="0" y="238251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6512" y="382600"/>
            <a:ext cx="1950974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9472" y="1689861"/>
            <a:ext cx="7125055" cy="3593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jpg"/><Relationship Id="rId6" Type="http://schemas.openxmlformats.org/officeDocument/2006/relationships/image" Target="../media/image5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07464" y="929640"/>
            <a:ext cx="6693534" cy="5854065"/>
            <a:chOff x="1807464" y="929640"/>
            <a:chExt cx="6693534" cy="5854065"/>
          </a:xfrm>
        </p:grpSpPr>
        <p:sp>
          <p:nvSpPr>
            <p:cNvPr id="3" name="object 3"/>
            <p:cNvSpPr/>
            <p:nvPr/>
          </p:nvSpPr>
          <p:spPr>
            <a:xfrm>
              <a:off x="3928872" y="929640"/>
              <a:ext cx="4572000" cy="3334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07464" y="4258119"/>
              <a:ext cx="5859653" cy="1634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39112" y="4255071"/>
              <a:ext cx="5393309" cy="14063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57756" y="4287011"/>
              <a:ext cx="5763768" cy="15392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57756" y="4287011"/>
              <a:ext cx="5763895" cy="1539240"/>
            </a:xfrm>
            <a:custGeom>
              <a:avLst/>
              <a:gdLst/>
              <a:ahLst/>
              <a:cxnLst/>
              <a:rect l="l" t="t" r="r" b="b"/>
              <a:pathLst>
                <a:path w="5763895" h="1539239">
                  <a:moveTo>
                    <a:pt x="0" y="1539240"/>
                  </a:moveTo>
                  <a:lnTo>
                    <a:pt x="5763768" y="1539240"/>
                  </a:lnTo>
                  <a:lnTo>
                    <a:pt x="5763768" y="0"/>
                  </a:lnTo>
                  <a:lnTo>
                    <a:pt x="0" y="0"/>
                  </a:lnTo>
                  <a:lnTo>
                    <a:pt x="0" y="153924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07208" y="5687567"/>
              <a:ext cx="3863086" cy="10193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07208" y="5666228"/>
              <a:ext cx="3863086" cy="11169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57500" y="5716523"/>
              <a:ext cx="3767328" cy="9235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857500" y="5716523"/>
              <a:ext cx="3767454" cy="923925"/>
            </a:xfrm>
            <a:custGeom>
              <a:avLst/>
              <a:gdLst/>
              <a:ahLst/>
              <a:cxnLst/>
              <a:rect l="l" t="t" r="r" b="b"/>
              <a:pathLst>
                <a:path w="3767454" h="923925">
                  <a:moveTo>
                    <a:pt x="0" y="923544"/>
                  </a:moveTo>
                  <a:lnTo>
                    <a:pt x="3767328" y="923544"/>
                  </a:lnTo>
                  <a:lnTo>
                    <a:pt x="3767328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98192" y="356615"/>
            <a:ext cx="5203190" cy="524510"/>
          </a:xfrm>
          <a:prstGeom prst="rect"/>
          <a:solidFill>
            <a:srgbClr val="4F81BC"/>
          </a:solidFill>
          <a:ln w="24384">
            <a:solidFill>
              <a:srgbClr val="385D89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351155">
              <a:lnSpc>
                <a:spcPct val="100000"/>
              </a:lnSpc>
              <a:spcBef>
                <a:spcPts val="300"/>
              </a:spcBef>
            </a:pPr>
            <a:r>
              <a:rPr dirty="0" sz="2800" spc="-20" b="1">
                <a:latin typeface="Arial"/>
                <a:cs typeface="Arial"/>
              </a:rPr>
              <a:t>PERPUSTAKAAN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spc="50" b="1">
                <a:latin typeface="Arial"/>
                <a:cs typeface="Arial"/>
              </a:rPr>
              <a:t>DIGITAL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3289" y="4311853"/>
            <a:ext cx="5106035" cy="2272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7620">
              <a:lnSpc>
                <a:spcPct val="100000"/>
              </a:lnSpc>
              <a:spcBef>
                <a:spcPts val="95"/>
              </a:spcBef>
            </a:pPr>
            <a:r>
              <a:rPr dirty="0" sz="1400" spc="-10">
                <a:latin typeface="Carlito"/>
                <a:cs typeface="Carlito"/>
              </a:rPr>
              <a:t>Disampaikan Oleh</a:t>
            </a:r>
            <a:r>
              <a:rPr dirty="0" sz="1400" spc="12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: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Carlito"/>
              <a:cs typeface="Carlito"/>
            </a:endParaRPr>
          </a:p>
          <a:p>
            <a:pPr marL="1490980">
              <a:lnSpc>
                <a:spcPct val="100000"/>
              </a:lnSpc>
            </a:pPr>
            <a:r>
              <a:rPr dirty="0" sz="2000" spc="-5">
                <a:latin typeface="Carlito"/>
                <a:cs typeface="Carlito"/>
              </a:rPr>
              <a:t>H. MERI </a:t>
            </a:r>
            <a:r>
              <a:rPr dirty="0" sz="2000" spc="-10">
                <a:latin typeface="Carlito"/>
                <a:cs typeface="Carlito"/>
              </a:rPr>
              <a:t>SASDI,</a:t>
            </a:r>
            <a:r>
              <a:rPr dirty="0" sz="2000" spc="35">
                <a:latin typeface="Carlito"/>
                <a:cs typeface="Carlito"/>
              </a:rPr>
              <a:t> </a:t>
            </a:r>
            <a:r>
              <a:rPr dirty="0" sz="2000" spc="-75">
                <a:latin typeface="Carlito"/>
                <a:cs typeface="Carlito"/>
              </a:rPr>
              <a:t>MP.d</a:t>
            </a:r>
            <a:endParaRPr sz="2000">
              <a:latin typeface="Carlito"/>
              <a:cs typeface="Carlito"/>
            </a:endParaRPr>
          </a:p>
          <a:p>
            <a:pPr algn="ctr" marR="5080">
              <a:lnSpc>
                <a:spcPct val="100000"/>
              </a:lnSpc>
              <a:spcBef>
                <a:spcPts val="1730"/>
              </a:spcBef>
            </a:pPr>
            <a:r>
              <a:rPr dirty="0" sz="1400" spc="-25">
                <a:latin typeface="Carlito"/>
                <a:cs typeface="Carlito"/>
              </a:rPr>
              <a:t>(KEPALA </a:t>
            </a:r>
            <a:r>
              <a:rPr dirty="0" sz="1400" spc="-5">
                <a:latin typeface="Carlito"/>
                <a:cs typeface="Carlito"/>
              </a:rPr>
              <a:t>DINAS </a:t>
            </a:r>
            <a:r>
              <a:rPr dirty="0" sz="1400" spc="-15">
                <a:latin typeface="Carlito"/>
                <a:cs typeface="Carlito"/>
              </a:rPr>
              <a:t>PERPUSTAKAAN </a:t>
            </a:r>
            <a:r>
              <a:rPr dirty="0" sz="1400" spc="-10">
                <a:latin typeface="Carlito"/>
                <a:cs typeface="Carlito"/>
              </a:rPr>
              <a:t>DAN </a:t>
            </a:r>
            <a:r>
              <a:rPr dirty="0" sz="1400" spc="-20">
                <a:latin typeface="Carlito"/>
                <a:cs typeface="Carlito"/>
              </a:rPr>
              <a:t>KEARSIPAN </a:t>
            </a:r>
            <a:r>
              <a:rPr dirty="0" sz="1400" spc="-15">
                <a:latin typeface="Carlito"/>
                <a:cs typeface="Carlito"/>
              </a:rPr>
              <a:t>PROVINSI</a:t>
            </a:r>
            <a:r>
              <a:rPr dirty="0" sz="1400" spc="145">
                <a:latin typeface="Carlito"/>
                <a:cs typeface="Carlito"/>
              </a:rPr>
              <a:t> </a:t>
            </a:r>
            <a:r>
              <a:rPr dirty="0" sz="1400" spc="-15">
                <a:latin typeface="Carlito"/>
                <a:cs typeface="Carlito"/>
              </a:rPr>
              <a:t>BENGKULU)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Carlito"/>
              <a:cs typeface="Carlito"/>
            </a:endParaRPr>
          </a:p>
          <a:p>
            <a:pPr algn="ctr" marR="3810">
              <a:lnSpc>
                <a:spcPct val="100000"/>
              </a:lnSpc>
            </a:pPr>
            <a:r>
              <a:rPr dirty="0" sz="1800" spc="-15">
                <a:latin typeface="Carlito"/>
                <a:cs typeface="Carlito"/>
              </a:rPr>
              <a:t>Pada</a:t>
            </a:r>
            <a:r>
              <a:rPr dirty="0" sz="1800" spc="20">
                <a:latin typeface="Carlito"/>
                <a:cs typeface="Carlito"/>
              </a:rPr>
              <a:t> </a:t>
            </a:r>
            <a:r>
              <a:rPr dirty="0" sz="1800" spc="-15">
                <a:latin typeface="Carlito"/>
                <a:cs typeface="Carlito"/>
              </a:rPr>
              <a:t>Acara:</a:t>
            </a:r>
            <a:endParaRPr sz="1800">
              <a:latin typeface="Carlito"/>
              <a:cs typeface="Carlito"/>
            </a:endParaRPr>
          </a:p>
          <a:p>
            <a:pPr algn="ctr" marR="1270">
              <a:lnSpc>
                <a:spcPct val="100000"/>
              </a:lnSpc>
            </a:pPr>
            <a:r>
              <a:rPr dirty="0" sz="1800" spc="-10">
                <a:latin typeface="Carlito"/>
                <a:cs typeface="Carlito"/>
              </a:rPr>
              <a:t>User </a:t>
            </a:r>
            <a:r>
              <a:rPr dirty="0" sz="1800" spc="-15">
                <a:latin typeface="Carlito"/>
                <a:cs typeface="Carlito"/>
              </a:rPr>
              <a:t>Education </a:t>
            </a:r>
            <a:r>
              <a:rPr dirty="0" sz="1800">
                <a:latin typeface="Carlito"/>
                <a:cs typeface="Carlito"/>
              </a:rPr>
              <a:t>( </a:t>
            </a:r>
            <a:r>
              <a:rPr dirty="0" sz="1800" spc="-15">
                <a:latin typeface="Carlito"/>
                <a:cs typeface="Carlito"/>
              </a:rPr>
              <a:t>Pendidikan</a:t>
            </a:r>
            <a:r>
              <a:rPr dirty="0" sz="1800" spc="130">
                <a:latin typeface="Carlito"/>
                <a:cs typeface="Carlito"/>
              </a:rPr>
              <a:t> </a:t>
            </a:r>
            <a:r>
              <a:rPr dirty="0" sz="1800" spc="-15">
                <a:latin typeface="Carlito"/>
                <a:cs typeface="Carlito"/>
              </a:rPr>
              <a:t>Pemakai)</a:t>
            </a:r>
            <a:endParaRPr sz="1800">
              <a:latin typeface="Carlito"/>
              <a:cs typeface="Carlito"/>
            </a:endParaRPr>
          </a:p>
          <a:p>
            <a:pPr algn="ctr" marR="5715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Carlito"/>
                <a:cs typeface="Carlito"/>
              </a:rPr>
              <a:t>Bengkulu, </a:t>
            </a:r>
            <a:r>
              <a:rPr dirty="0" sz="1800">
                <a:latin typeface="Carlito"/>
                <a:cs typeface="Carlito"/>
              </a:rPr>
              <a:t>18 </a:t>
            </a:r>
            <a:r>
              <a:rPr dirty="0" sz="1800" spc="-15">
                <a:latin typeface="Carlito"/>
                <a:cs typeface="Carlito"/>
              </a:rPr>
              <a:t>September</a:t>
            </a:r>
            <a:r>
              <a:rPr dirty="0" sz="1800" spc="1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2021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99616" y="929639"/>
            <a:ext cx="2359151" cy="32857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9127" y="499872"/>
            <a:ext cx="3429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515471" y="110040"/>
            <a:ext cx="8415655" cy="4759325"/>
            <a:chOff x="515471" y="110040"/>
            <a:chExt cx="8415655" cy="4759325"/>
          </a:xfrm>
        </p:grpSpPr>
        <p:sp>
          <p:nvSpPr>
            <p:cNvPr id="4" name="object 4"/>
            <p:cNvSpPr/>
            <p:nvPr/>
          </p:nvSpPr>
          <p:spPr>
            <a:xfrm>
              <a:off x="548639" y="1712975"/>
              <a:ext cx="8382000" cy="31563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15471" y="110040"/>
              <a:ext cx="2109767" cy="8936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7407" y="304850"/>
              <a:ext cx="1946020" cy="5652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71499" y="144779"/>
              <a:ext cx="2002789" cy="786765"/>
            </a:xfrm>
            <a:custGeom>
              <a:avLst/>
              <a:gdLst/>
              <a:ahLst/>
              <a:cxnLst/>
              <a:rect l="l" t="t" r="r" b="b"/>
              <a:pathLst>
                <a:path w="2002789" h="786765">
                  <a:moveTo>
                    <a:pt x="1501902" y="0"/>
                  </a:moveTo>
                  <a:lnTo>
                    <a:pt x="1427925" y="851"/>
                  </a:lnTo>
                  <a:lnTo>
                    <a:pt x="1357317" y="3326"/>
                  </a:lnTo>
                  <a:lnTo>
                    <a:pt x="1290853" y="7303"/>
                  </a:lnTo>
                  <a:lnTo>
                    <a:pt x="1229307" y="12660"/>
                  </a:lnTo>
                  <a:lnTo>
                    <a:pt x="1173454" y="19276"/>
                  </a:lnTo>
                  <a:lnTo>
                    <a:pt x="1124069" y="27030"/>
                  </a:lnTo>
                  <a:lnTo>
                    <a:pt x="1081926" y="35799"/>
                  </a:lnTo>
                  <a:lnTo>
                    <a:pt x="1022465" y="55902"/>
                  </a:lnTo>
                  <a:lnTo>
                    <a:pt x="995839" y="90233"/>
                  </a:lnTo>
                  <a:lnTo>
                    <a:pt x="980070" y="101323"/>
                  </a:lnTo>
                  <a:lnTo>
                    <a:pt x="920609" y="121426"/>
                  </a:lnTo>
                  <a:lnTo>
                    <a:pt x="878466" y="130195"/>
                  </a:lnTo>
                  <a:lnTo>
                    <a:pt x="829081" y="137949"/>
                  </a:lnTo>
                  <a:lnTo>
                    <a:pt x="773228" y="144565"/>
                  </a:lnTo>
                  <a:lnTo>
                    <a:pt x="711682" y="149922"/>
                  </a:lnTo>
                  <a:lnTo>
                    <a:pt x="645218" y="153899"/>
                  </a:lnTo>
                  <a:lnTo>
                    <a:pt x="574610" y="156374"/>
                  </a:lnTo>
                  <a:lnTo>
                    <a:pt x="500634" y="157225"/>
                  </a:lnTo>
                  <a:lnTo>
                    <a:pt x="426654" y="156374"/>
                  </a:lnTo>
                  <a:lnTo>
                    <a:pt x="356044" y="153899"/>
                  </a:lnTo>
                  <a:lnTo>
                    <a:pt x="289579" y="149922"/>
                  </a:lnTo>
                  <a:lnTo>
                    <a:pt x="228033" y="144565"/>
                  </a:lnTo>
                  <a:lnTo>
                    <a:pt x="172181" y="137949"/>
                  </a:lnTo>
                  <a:lnTo>
                    <a:pt x="122797" y="130195"/>
                  </a:lnTo>
                  <a:lnTo>
                    <a:pt x="80655" y="121426"/>
                  </a:lnTo>
                  <a:lnTo>
                    <a:pt x="21196" y="101323"/>
                  </a:lnTo>
                  <a:lnTo>
                    <a:pt x="0" y="78613"/>
                  </a:lnTo>
                  <a:lnTo>
                    <a:pt x="0" y="707771"/>
                  </a:lnTo>
                  <a:lnTo>
                    <a:pt x="46530" y="740919"/>
                  </a:lnTo>
                  <a:lnTo>
                    <a:pt x="122797" y="759353"/>
                  </a:lnTo>
                  <a:lnTo>
                    <a:pt x="172181" y="767107"/>
                  </a:lnTo>
                  <a:lnTo>
                    <a:pt x="228033" y="773723"/>
                  </a:lnTo>
                  <a:lnTo>
                    <a:pt x="289579" y="779080"/>
                  </a:lnTo>
                  <a:lnTo>
                    <a:pt x="356044" y="783057"/>
                  </a:lnTo>
                  <a:lnTo>
                    <a:pt x="426654" y="785532"/>
                  </a:lnTo>
                  <a:lnTo>
                    <a:pt x="500634" y="786384"/>
                  </a:lnTo>
                  <a:lnTo>
                    <a:pt x="574610" y="785532"/>
                  </a:lnTo>
                  <a:lnTo>
                    <a:pt x="645218" y="783057"/>
                  </a:lnTo>
                  <a:lnTo>
                    <a:pt x="711682" y="779080"/>
                  </a:lnTo>
                  <a:lnTo>
                    <a:pt x="773228" y="773723"/>
                  </a:lnTo>
                  <a:lnTo>
                    <a:pt x="829081" y="767107"/>
                  </a:lnTo>
                  <a:lnTo>
                    <a:pt x="878466" y="759353"/>
                  </a:lnTo>
                  <a:lnTo>
                    <a:pt x="920609" y="750584"/>
                  </a:lnTo>
                  <a:lnTo>
                    <a:pt x="980070" y="730481"/>
                  </a:lnTo>
                  <a:lnTo>
                    <a:pt x="1006696" y="696150"/>
                  </a:lnTo>
                  <a:lnTo>
                    <a:pt x="1022465" y="685060"/>
                  </a:lnTo>
                  <a:lnTo>
                    <a:pt x="1081926" y="664957"/>
                  </a:lnTo>
                  <a:lnTo>
                    <a:pt x="1124069" y="656188"/>
                  </a:lnTo>
                  <a:lnTo>
                    <a:pt x="1173454" y="648434"/>
                  </a:lnTo>
                  <a:lnTo>
                    <a:pt x="1229307" y="641818"/>
                  </a:lnTo>
                  <a:lnTo>
                    <a:pt x="1290853" y="636461"/>
                  </a:lnTo>
                  <a:lnTo>
                    <a:pt x="1357317" y="632484"/>
                  </a:lnTo>
                  <a:lnTo>
                    <a:pt x="1427925" y="630009"/>
                  </a:lnTo>
                  <a:lnTo>
                    <a:pt x="1501902" y="629158"/>
                  </a:lnTo>
                  <a:lnTo>
                    <a:pt x="1575878" y="630009"/>
                  </a:lnTo>
                  <a:lnTo>
                    <a:pt x="1646486" y="632484"/>
                  </a:lnTo>
                  <a:lnTo>
                    <a:pt x="1712950" y="636461"/>
                  </a:lnTo>
                  <a:lnTo>
                    <a:pt x="1774496" y="641818"/>
                  </a:lnTo>
                  <a:lnTo>
                    <a:pt x="1830349" y="648434"/>
                  </a:lnTo>
                  <a:lnTo>
                    <a:pt x="1879734" y="656188"/>
                  </a:lnTo>
                  <a:lnTo>
                    <a:pt x="1921877" y="664957"/>
                  </a:lnTo>
                  <a:lnTo>
                    <a:pt x="1981338" y="685060"/>
                  </a:lnTo>
                  <a:lnTo>
                    <a:pt x="2002536" y="707771"/>
                  </a:lnTo>
                  <a:lnTo>
                    <a:pt x="2002536" y="78613"/>
                  </a:lnTo>
                  <a:lnTo>
                    <a:pt x="1956003" y="45464"/>
                  </a:lnTo>
                  <a:lnTo>
                    <a:pt x="1879734" y="27030"/>
                  </a:lnTo>
                  <a:lnTo>
                    <a:pt x="1830349" y="19276"/>
                  </a:lnTo>
                  <a:lnTo>
                    <a:pt x="1774496" y="12660"/>
                  </a:lnTo>
                  <a:lnTo>
                    <a:pt x="1712950" y="7303"/>
                  </a:lnTo>
                  <a:lnTo>
                    <a:pt x="1646486" y="3326"/>
                  </a:lnTo>
                  <a:lnTo>
                    <a:pt x="1575878" y="851"/>
                  </a:lnTo>
                  <a:lnTo>
                    <a:pt x="15019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71499" y="144779"/>
              <a:ext cx="2002789" cy="786765"/>
            </a:xfrm>
            <a:custGeom>
              <a:avLst/>
              <a:gdLst/>
              <a:ahLst/>
              <a:cxnLst/>
              <a:rect l="l" t="t" r="r" b="b"/>
              <a:pathLst>
                <a:path w="2002789" h="786765">
                  <a:moveTo>
                    <a:pt x="0" y="78613"/>
                  </a:moveTo>
                  <a:lnTo>
                    <a:pt x="46530" y="111761"/>
                  </a:lnTo>
                  <a:lnTo>
                    <a:pt x="122797" y="130195"/>
                  </a:lnTo>
                  <a:lnTo>
                    <a:pt x="172181" y="137949"/>
                  </a:lnTo>
                  <a:lnTo>
                    <a:pt x="228033" y="144565"/>
                  </a:lnTo>
                  <a:lnTo>
                    <a:pt x="289579" y="149922"/>
                  </a:lnTo>
                  <a:lnTo>
                    <a:pt x="356044" y="153899"/>
                  </a:lnTo>
                  <a:lnTo>
                    <a:pt x="426654" y="156374"/>
                  </a:lnTo>
                  <a:lnTo>
                    <a:pt x="500634" y="157225"/>
                  </a:lnTo>
                  <a:lnTo>
                    <a:pt x="574610" y="156374"/>
                  </a:lnTo>
                  <a:lnTo>
                    <a:pt x="645218" y="153899"/>
                  </a:lnTo>
                  <a:lnTo>
                    <a:pt x="711682" y="149922"/>
                  </a:lnTo>
                  <a:lnTo>
                    <a:pt x="773228" y="144565"/>
                  </a:lnTo>
                  <a:lnTo>
                    <a:pt x="829081" y="137949"/>
                  </a:lnTo>
                  <a:lnTo>
                    <a:pt x="878466" y="130195"/>
                  </a:lnTo>
                  <a:lnTo>
                    <a:pt x="920609" y="121426"/>
                  </a:lnTo>
                  <a:lnTo>
                    <a:pt x="980070" y="101323"/>
                  </a:lnTo>
                  <a:lnTo>
                    <a:pt x="1006696" y="66992"/>
                  </a:lnTo>
                  <a:lnTo>
                    <a:pt x="1022465" y="55902"/>
                  </a:lnTo>
                  <a:lnTo>
                    <a:pt x="1081926" y="35799"/>
                  </a:lnTo>
                  <a:lnTo>
                    <a:pt x="1124069" y="27030"/>
                  </a:lnTo>
                  <a:lnTo>
                    <a:pt x="1173454" y="19276"/>
                  </a:lnTo>
                  <a:lnTo>
                    <a:pt x="1229307" y="12660"/>
                  </a:lnTo>
                  <a:lnTo>
                    <a:pt x="1290853" y="7303"/>
                  </a:lnTo>
                  <a:lnTo>
                    <a:pt x="1357317" y="3326"/>
                  </a:lnTo>
                  <a:lnTo>
                    <a:pt x="1427925" y="851"/>
                  </a:lnTo>
                  <a:lnTo>
                    <a:pt x="1501902" y="0"/>
                  </a:lnTo>
                  <a:lnTo>
                    <a:pt x="1575878" y="851"/>
                  </a:lnTo>
                  <a:lnTo>
                    <a:pt x="1646486" y="3326"/>
                  </a:lnTo>
                  <a:lnTo>
                    <a:pt x="1712950" y="7303"/>
                  </a:lnTo>
                  <a:lnTo>
                    <a:pt x="1774496" y="12660"/>
                  </a:lnTo>
                  <a:lnTo>
                    <a:pt x="1830349" y="19276"/>
                  </a:lnTo>
                  <a:lnTo>
                    <a:pt x="1879734" y="27030"/>
                  </a:lnTo>
                  <a:lnTo>
                    <a:pt x="1921877" y="35799"/>
                  </a:lnTo>
                  <a:lnTo>
                    <a:pt x="1981338" y="55902"/>
                  </a:lnTo>
                  <a:lnTo>
                    <a:pt x="2002536" y="78613"/>
                  </a:lnTo>
                  <a:lnTo>
                    <a:pt x="2002536" y="707771"/>
                  </a:lnTo>
                  <a:lnTo>
                    <a:pt x="1997107" y="696150"/>
                  </a:lnTo>
                  <a:lnTo>
                    <a:pt x="1981338" y="685060"/>
                  </a:lnTo>
                  <a:lnTo>
                    <a:pt x="1921877" y="664957"/>
                  </a:lnTo>
                  <a:lnTo>
                    <a:pt x="1879734" y="656188"/>
                  </a:lnTo>
                  <a:lnTo>
                    <a:pt x="1830349" y="648434"/>
                  </a:lnTo>
                  <a:lnTo>
                    <a:pt x="1774496" y="641818"/>
                  </a:lnTo>
                  <a:lnTo>
                    <a:pt x="1712950" y="636461"/>
                  </a:lnTo>
                  <a:lnTo>
                    <a:pt x="1646486" y="632484"/>
                  </a:lnTo>
                  <a:lnTo>
                    <a:pt x="1575878" y="630009"/>
                  </a:lnTo>
                  <a:lnTo>
                    <a:pt x="1501902" y="629158"/>
                  </a:lnTo>
                  <a:lnTo>
                    <a:pt x="1427925" y="630009"/>
                  </a:lnTo>
                  <a:lnTo>
                    <a:pt x="1357317" y="632484"/>
                  </a:lnTo>
                  <a:lnTo>
                    <a:pt x="1290853" y="636461"/>
                  </a:lnTo>
                  <a:lnTo>
                    <a:pt x="1229307" y="641818"/>
                  </a:lnTo>
                  <a:lnTo>
                    <a:pt x="1173454" y="648434"/>
                  </a:lnTo>
                  <a:lnTo>
                    <a:pt x="1124069" y="656188"/>
                  </a:lnTo>
                  <a:lnTo>
                    <a:pt x="1081926" y="664957"/>
                  </a:lnTo>
                  <a:lnTo>
                    <a:pt x="1022465" y="685060"/>
                  </a:lnTo>
                  <a:lnTo>
                    <a:pt x="995839" y="719391"/>
                  </a:lnTo>
                  <a:lnTo>
                    <a:pt x="980070" y="730481"/>
                  </a:lnTo>
                  <a:lnTo>
                    <a:pt x="920609" y="750584"/>
                  </a:lnTo>
                  <a:lnTo>
                    <a:pt x="878466" y="759353"/>
                  </a:lnTo>
                  <a:lnTo>
                    <a:pt x="829081" y="767107"/>
                  </a:lnTo>
                  <a:lnTo>
                    <a:pt x="773228" y="773723"/>
                  </a:lnTo>
                  <a:lnTo>
                    <a:pt x="711682" y="779080"/>
                  </a:lnTo>
                  <a:lnTo>
                    <a:pt x="645218" y="783057"/>
                  </a:lnTo>
                  <a:lnTo>
                    <a:pt x="574610" y="785532"/>
                  </a:lnTo>
                  <a:lnTo>
                    <a:pt x="500634" y="786384"/>
                  </a:lnTo>
                  <a:lnTo>
                    <a:pt x="426654" y="785532"/>
                  </a:lnTo>
                  <a:lnTo>
                    <a:pt x="356044" y="783057"/>
                  </a:lnTo>
                  <a:lnTo>
                    <a:pt x="289579" y="779080"/>
                  </a:lnTo>
                  <a:lnTo>
                    <a:pt x="228033" y="773723"/>
                  </a:lnTo>
                  <a:lnTo>
                    <a:pt x="172181" y="767107"/>
                  </a:lnTo>
                  <a:lnTo>
                    <a:pt x="122797" y="759353"/>
                  </a:lnTo>
                  <a:lnTo>
                    <a:pt x="80655" y="750584"/>
                  </a:lnTo>
                  <a:lnTo>
                    <a:pt x="21196" y="730481"/>
                  </a:lnTo>
                  <a:lnTo>
                    <a:pt x="0" y="707771"/>
                  </a:lnTo>
                  <a:lnTo>
                    <a:pt x="0" y="78613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29639" y="5358384"/>
            <a:ext cx="7620000" cy="114300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146685" rIns="0" bIns="0" rtlCol="0" vert="horz">
            <a:spAutoFit/>
          </a:bodyPr>
          <a:lstStyle/>
          <a:p>
            <a:pPr algn="ctr" marL="146050" marR="135890">
              <a:lnSpc>
                <a:spcPct val="100000"/>
              </a:lnSpc>
              <a:spcBef>
                <a:spcPts val="1155"/>
              </a:spcBef>
              <a:tabLst>
                <a:tab pos="1645920" algn="l"/>
                <a:tab pos="5762625" algn="l"/>
              </a:tabLst>
            </a:pPr>
            <a:r>
              <a:rPr dirty="0" sz="1800">
                <a:latin typeface="Arial Black"/>
                <a:cs typeface="Arial Black"/>
              </a:rPr>
              <a:t>Aplikasi ini </a:t>
            </a:r>
            <a:r>
              <a:rPr dirty="0" sz="1800" spc="-5">
                <a:latin typeface="Arial Black"/>
                <a:cs typeface="Arial Black"/>
              </a:rPr>
              <a:t>dapat </a:t>
            </a:r>
            <a:r>
              <a:rPr dirty="0" sz="1800">
                <a:latin typeface="Arial Black"/>
                <a:cs typeface="Arial Black"/>
              </a:rPr>
              <a:t>diakses </a:t>
            </a:r>
            <a:r>
              <a:rPr dirty="0" sz="1800" spc="-10">
                <a:latin typeface="Arial Black"/>
                <a:cs typeface="Arial Black"/>
              </a:rPr>
              <a:t>lewat </a:t>
            </a:r>
            <a:r>
              <a:rPr dirty="0" sz="1800" spc="-5">
                <a:latin typeface="Arial Black"/>
                <a:cs typeface="Arial Black"/>
              </a:rPr>
              <a:t>perangkat Hp </a:t>
            </a:r>
            <a:r>
              <a:rPr dirty="0" sz="1800">
                <a:latin typeface="Arial Black"/>
                <a:cs typeface="Arial Black"/>
              </a:rPr>
              <a:t>Android </a:t>
            </a:r>
            <a:r>
              <a:rPr dirty="0" sz="1800" spc="-5">
                <a:latin typeface="Arial Black"/>
                <a:cs typeface="Arial Black"/>
              </a:rPr>
              <a:t>dan  PC/Laptop,	</a:t>
            </a:r>
            <a:r>
              <a:rPr dirty="0" sz="1800">
                <a:latin typeface="Arial Black"/>
                <a:cs typeface="Arial Black"/>
              </a:rPr>
              <a:t>cara </a:t>
            </a:r>
            <a:r>
              <a:rPr dirty="0" sz="1800" spc="-5">
                <a:latin typeface="Arial Black"/>
                <a:cs typeface="Arial Black"/>
              </a:rPr>
              <a:t>mengakses layanan </a:t>
            </a:r>
            <a:r>
              <a:rPr dirty="0" sz="1800">
                <a:latin typeface="Arial Black"/>
                <a:cs typeface="Arial Black"/>
              </a:rPr>
              <a:t>ini </a:t>
            </a:r>
            <a:r>
              <a:rPr dirty="0" sz="1800" spc="-5">
                <a:latin typeface="Arial Black"/>
                <a:cs typeface="Arial Black"/>
              </a:rPr>
              <a:t>cukup mudah  </a:t>
            </a:r>
            <a:r>
              <a:rPr dirty="0" sz="1800">
                <a:latin typeface="Arial Black"/>
                <a:cs typeface="Arial Black"/>
              </a:rPr>
              <a:t>dengan menginstal melalui Google</a:t>
            </a:r>
            <a:r>
              <a:rPr dirty="0" sz="1800" spc="-15">
                <a:latin typeface="Arial Black"/>
                <a:cs typeface="Arial Black"/>
              </a:rPr>
              <a:t> </a:t>
            </a:r>
            <a:r>
              <a:rPr dirty="0" sz="1800" spc="-5">
                <a:latin typeface="Arial Black"/>
                <a:cs typeface="Arial Black"/>
              </a:rPr>
              <a:t>Play</a:t>
            </a:r>
            <a:r>
              <a:rPr dirty="0" sz="1800" spc="5">
                <a:latin typeface="Arial Black"/>
                <a:cs typeface="Arial Black"/>
              </a:rPr>
              <a:t> </a:t>
            </a:r>
            <a:r>
              <a:rPr dirty="0" sz="1800" spc="-5">
                <a:latin typeface="Arial Black"/>
                <a:cs typeface="Arial Black"/>
              </a:rPr>
              <a:t>dan	Play Store</a:t>
            </a:r>
            <a:r>
              <a:rPr dirty="0" sz="1800" spc="-20">
                <a:latin typeface="Arial Black"/>
                <a:cs typeface="Arial Black"/>
              </a:rPr>
              <a:t> </a:t>
            </a:r>
            <a:r>
              <a:rPr dirty="0" sz="1800">
                <a:latin typeface="Arial Black"/>
                <a:cs typeface="Arial Black"/>
              </a:rPr>
              <a:t>/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6978" y="371094"/>
            <a:ext cx="16103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 Black"/>
                <a:cs typeface="Arial Black"/>
              </a:rPr>
              <a:t>Step </a:t>
            </a:r>
            <a:r>
              <a:rPr dirty="0" sz="1800">
                <a:latin typeface="Arial Black"/>
                <a:cs typeface="Arial Black"/>
              </a:rPr>
              <a:t>by</a:t>
            </a:r>
            <a:r>
              <a:rPr dirty="0" sz="1800" spc="-95">
                <a:latin typeface="Arial Black"/>
                <a:cs typeface="Arial Black"/>
              </a:rPr>
              <a:t> </a:t>
            </a:r>
            <a:r>
              <a:rPr dirty="0" sz="1800" spc="-5">
                <a:latin typeface="Arial Black"/>
                <a:cs typeface="Arial Black"/>
              </a:rPr>
              <a:t>Step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72767" y="786383"/>
            <a:ext cx="3368040" cy="4511040"/>
            <a:chOff x="1572767" y="786383"/>
            <a:chExt cx="3368040" cy="4511040"/>
          </a:xfrm>
        </p:grpSpPr>
        <p:sp>
          <p:nvSpPr>
            <p:cNvPr id="12" name="object 12"/>
            <p:cNvSpPr/>
            <p:nvPr/>
          </p:nvSpPr>
          <p:spPr>
            <a:xfrm>
              <a:off x="1572768" y="786383"/>
              <a:ext cx="3355975" cy="4498975"/>
            </a:xfrm>
            <a:custGeom>
              <a:avLst/>
              <a:gdLst/>
              <a:ahLst/>
              <a:cxnLst/>
              <a:rect l="l" t="t" r="r" b="b"/>
              <a:pathLst>
                <a:path w="3355975" h="4498975">
                  <a:moveTo>
                    <a:pt x="283464" y="858012"/>
                  </a:moveTo>
                  <a:lnTo>
                    <a:pt x="212598" y="858012"/>
                  </a:lnTo>
                  <a:lnTo>
                    <a:pt x="212598" y="0"/>
                  </a:lnTo>
                  <a:lnTo>
                    <a:pt x="70853" y="0"/>
                  </a:lnTo>
                  <a:lnTo>
                    <a:pt x="70853" y="858012"/>
                  </a:lnTo>
                  <a:lnTo>
                    <a:pt x="0" y="858012"/>
                  </a:lnTo>
                  <a:lnTo>
                    <a:pt x="141732" y="999744"/>
                  </a:lnTo>
                  <a:lnTo>
                    <a:pt x="283464" y="858012"/>
                  </a:lnTo>
                  <a:close/>
                </a:path>
                <a:path w="3355975" h="4498975">
                  <a:moveTo>
                    <a:pt x="3355848" y="4355592"/>
                  </a:moveTo>
                  <a:lnTo>
                    <a:pt x="3284220" y="4355592"/>
                  </a:lnTo>
                  <a:lnTo>
                    <a:pt x="3284220" y="3998976"/>
                  </a:lnTo>
                  <a:lnTo>
                    <a:pt x="3140964" y="3998976"/>
                  </a:lnTo>
                  <a:lnTo>
                    <a:pt x="3140964" y="4355592"/>
                  </a:lnTo>
                  <a:lnTo>
                    <a:pt x="3069336" y="4355592"/>
                  </a:lnTo>
                  <a:lnTo>
                    <a:pt x="3212592" y="4498848"/>
                  </a:lnTo>
                  <a:lnTo>
                    <a:pt x="3355848" y="4355592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642103" y="4785360"/>
              <a:ext cx="287020" cy="500380"/>
            </a:xfrm>
            <a:custGeom>
              <a:avLst/>
              <a:gdLst/>
              <a:ahLst/>
              <a:cxnLst/>
              <a:rect l="l" t="t" r="r" b="b"/>
              <a:pathLst>
                <a:path w="287020" h="500379">
                  <a:moveTo>
                    <a:pt x="0" y="356615"/>
                  </a:moveTo>
                  <a:lnTo>
                    <a:pt x="71628" y="356615"/>
                  </a:lnTo>
                  <a:lnTo>
                    <a:pt x="71628" y="0"/>
                  </a:lnTo>
                  <a:lnTo>
                    <a:pt x="214884" y="0"/>
                  </a:lnTo>
                  <a:lnTo>
                    <a:pt x="214884" y="356615"/>
                  </a:lnTo>
                  <a:lnTo>
                    <a:pt x="286512" y="356615"/>
                  </a:lnTo>
                  <a:lnTo>
                    <a:pt x="143256" y="499871"/>
                  </a:lnTo>
                  <a:lnTo>
                    <a:pt x="0" y="356615"/>
                  </a:lnTo>
                  <a:close/>
                </a:path>
              </a:pathLst>
            </a:custGeom>
            <a:ln w="24383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946" y="256395"/>
            <a:ext cx="8307070" cy="1290955"/>
            <a:chOff x="417946" y="256395"/>
            <a:chExt cx="8307070" cy="1290955"/>
          </a:xfrm>
        </p:grpSpPr>
        <p:sp>
          <p:nvSpPr>
            <p:cNvPr id="3" name="object 3"/>
            <p:cNvSpPr/>
            <p:nvPr/>
          </p:nvSpPr>
          <p:spPr>
            <a:xfrm>
              <a:off x="417946" y="256395"/>
              <a:ext cx="8306455" cy="12199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21207" y="286562"/>
              <a:ext cx="8096884" cy="12601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8723" y="275844"/>
              <a:ext cx="8229600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58723" y="275843"/>
            <a:ext cx="82296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wrap="square" lIns="0" tIns="12001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44"/>
              </a:spcBef>
            </a:pPr>
            <a:r>
              <a:rPr dirty="0" sz="2800" spc="-5">
                <a:latin typeface="Carlito"/>
                <a:cs typeface="Carlito"/>
              </a:rPr>
              <a:t>Monitor </a:t>
            </a:r>
            <a:r>
              <a:rPr dirty="0" sz="2800" spc="-10">
                <a:latin typeface="Carlito"/>
                <a:cs typeface="Carlito"/>
              </a:rPr>
              <a:t>Informasi seputar</a:t>
            </a:r>
            <a:r>
              <a:rPr dirty="0" sz="2800" spc="-35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aktifitas</a:t>
            </a:r>
            <a:endParaRPr sz="2800">
              <a:latin typeface="Carlito"/>
              <a:cs typeface="Carlito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2800" spc="-5">
                <a:latin typeface="Carlito"/>
                <a:cs typeface="Carlito"/>
              </a:rPr>
              <a:t>Dinas </a:t>
            </a:r>
            <a:r>
              <a:rPr dirty="0" sz="2800" spc="-15">
                <a:latin typeface="Carlito"/>
                <a:cs typeface="Carlito"/>
              </a:rPr>
              <a:t>Perpustakaan </a:t>
            </a:r>
            <a:r>
              <a:rPr dirty="0" sz="2800">
                <a:latin typeface="Carlito"/>
                <a:cs typeface="Carlito"/>
              </a:rPr>
              <a:t>dan </a:t>
            </a:r>
            <a:r>
              <a:rPr dirty="0" sz="2800" spc="-10">
                <a:latin typeface="Carlito"/>
                <a:cs typeface="Carlito"/>
              </a:rPr>
              <a:t>Kearsipan Provinsi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Bengkulu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71800" y="1600200"/>
            <a:ext cx="5458967" cy="4526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94232" y="1475232"/>
            <a:ext cx="1665605" cy="40369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5370" y="2169998"/>
            <a:ext cx="478282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440">
                <a:solidFill>
                  <a:srgbClr val="000000"/>
                </a:solidFill>
                <a:latin typeface="Arial"/>
                <a:cs typeface="Arial"/>
              </a:rPr>
              <a:t>TERIMAKASIH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9823" y="3282632"/>
            <a:ext cx="5859653" cy="3268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3239" y="841509"/>
            <a:ext cx="6842717" cy="1070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8705" y="1149807"/>
            <a:ext cx="539623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70">
                <a:solidFill>
                  <a:srgbClr val="000000"/>
                </a:solidFill>
                <a:latin typeface="Arial"/>
                <a:cs typeface="Arial"/>
              </a:rPr>
              <a:t>Read</a:t>
            </a:r>
            <a:r>
              <a:rPr dirty="0" sz="2400" spc="-1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229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dirty="0" sz="2400" spc="-7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130">
                <a:solidFill>
                  <a:srgbClr val="000000"/>
                </a:solidFill>
                <a:latin typeface="Arial"/>
                <a:cs typeface="Arial"/>
              </a:rPr>
              <a:t>Home</a:t>
            </a:r>
            <a:r>
              <a:rPr dirty="0" sz="240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27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z="2400" spc="-6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260">
                <a:solidFill>
                  <a:srgbClr val="000000"/>
                </a:solidFill>
                <a:latin typeface="Arial"/>
                <a:cs typeface="Arial"/>
              </a:rPr>
              <a:t>Bumi</a:t>
            </a:r>
            <a:r>
              <a:rPr dirty="0" sz="2400" spc="-8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160">
                <a:solidFill>
                  <a:srgbClr val="000000"/>
                </a:solidFill>
                <a:latin typeface="Arial"/>
                <a:cs typeface="Arial"/>
              </a:rPr>
              <a:t>Rafflesia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07591" y="1822704"/>
            <a:ext cx="6811009" cy="4701540"/>
            <a:chOff x="1307591" y="1822704"/>
            <a:chExt cx="6811009" cy="4701540"/>
          </a:xfrm>
        </p:grpSpPr>
        <p:sp>
          <p:nvSpPr>
            <p:cNvPr id="5" name="object 5"/>
            <p:cNvSpPr/>
            <p:nvPr/>
          </p:nvSpPr>
          <p:spPr>
            <a:xfrm>
              <a:off x="1402079" y="1822704"/>
              <a:ext cx="6335141" cy="37443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07591" y="5474207"/>
              <a:ext cx="6810629" cy="10102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837688" y="5544312"/>
              <a:ext cx="3860165" cy="9797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57883" y="5503163"/>
              <a:ext cx="6714744" cy="914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57883" y="5503163"/>
              <a:ext cx="6715125" cy="914400"/>
            </a:xfrm>
            <a:custGeom>
              <a:avLst/>
              <a:gdLst/>
              <a:ahLst/>
              <a:cxnLst/>
              <a:rect l="l" t="t" r="r" b="b"/>
              <a:pathLst>
                <a:path w="6715125" h="914400">
                  <a:moveTo>
                    <a:pt x="0" y="457200"/>
                  </a:moveTo>
                  <a:lnTo>
                    <a:pt x="14107" y="415006"/>
                  </a:lnTo>
                  <a:lnTo>
                    <a:pt x="42729" y="384060"/>
                  </a:lnTo>
                  <a:lnTo>
                    <a:pt x="86237" y="353792"/>
                  </a:lnTo>
                  <a:lnTo>
                    <a:pt x="123255" y="334025"/>
                  </a:lnTo>
                  <a:lnTo>
                    <a:pt x="166502" y="314611"/>
                  </a:lnTo>
                  <a:lnTo>
                    <a:pt x="215823" y="295573"/>
                  </a:lnTo>
                  <a:lnTo>
                    <a:pt x="271066" y="276930"/>
                  </a:lnTo>
                  <a:lnTo>
                    <a:pt x="332074" y="258704"/>
                  </a:lnTo>
                  <a:lnTo>
                    <a:pt x="398694" y="240917"/>
                  </a:lnTo>
                  <a:lnTo>
                    <a:pt x="470770" y="223588"/>
                  </a:lnTo>
                  <a:lnTo>
                    <a:pt x="508806" y="215102"/>
                  </a:lnTo>
                  <a:lnTo>
                    <a:pt x="548149" y="206739"/>
                  </a:lnTo>
                  <a:lnTo>
                    <a:pt x="588778" y="198502"/>
                  </a:lnTo>
                  <a:lnTo>
                    <a:pt x="630675" y="190392"/>
                  </a:lnTo>
                  <a:lnTo>
                    <a:pt x="673821" y="182413"/>
                  </a:lnTo>
                  <a:lnTo>
                    <a:pt x="718195" y="174567"/>
                  </a:lnTo>
                  <a:lnTo>
                    <a:pt x="763780" y="166856"/>
                  </a:lnTo>
                  <a:lnTo>
                    <a:pt x="810554" y="159285"/>
                  </a:lnTo>
                  <a:lnTo>
                    <a:pt x="858500" y="151854"/>
                  </a:lnTo>
                  <a:lnTo>
                    <a:pt x="907597" y="144567"/>
                  </a:lnTo>
                  <a:lnTo>
                    <a:pt x="957827" y="137426"/>
                  </a:lnTo>
                  <a:lnTo>
                    <a:pt x="1009170" y="130434"/>
                  </a:lnTo>
                  <a:lnTo>
                    <a:pt x="1061607" y="123594"/>
                  </a:lnTo>
                  <a:lnTo>
                    <a:pt x="1115118" y="116908"/>
                  </a:lnTo>
                  <a:lnTo>
                    <a:pt x="1169684" y="110379"/>
                  </a:lnTo>
                  <a:lnTo>
                    <a:pt x="1225287" y="104009"/>
                  </a:lnTo>
                  <a:lnTo>
                    <a:pt x="1281906" y="97802"/>
                  </a:lnTo>
                  <a:lnTo>
                    <a:pt x="1339522" y="91759"/>
                  </a:lnTo>
                  <a:lnTo>
                    <a:pt x="1398116" y="85884"/>
                  </a:lnTo>
                  <a:lnTo>
                    <a:pt x="1457669" y="80178"/>
                  </a:lnTo>
                  <a:lnTo>
                    <a:pt x="1518161" y="74645"/>
                  </a:lnTo>
                  <a:lnTo>
                    <a:pt x="1579573" y="69288"/>
                  </a:lnTo>
                  <a:lnTo>
                    <a:pt x="1641885" y="64108"/>
                  </a:lnTo>
                  <a:lnTo>
                    <a:pt x="1705079" y="59109"/>
                  </a:lnTo>
                  <a:lnTo>
                    <a:pt x="1769135" y="54293"/>
                  </a:lnTo>
                  <a:lnTo>
                    <a:pt x="1834034" y="49663"/>
                  </a:lnTo>
                  <a:lnTo>
                    <a:pt x="1899756" y="45221"/>
                  </a:lnTo>
                  <a:lnTo>
                    <a:pt x="1966282" y="40970"/>
                  </a:lnTo>
                  <a:lnTo>
                    <a:pt x="2033593" y="36913"/>
                  </a:lnTo>
                  <a:lnTo>
                    <a:pt x="2101670" y="33052"/>
                  </a:lnTo>
                  <a:lnTo>
                    <a:pt x="2170493" y="29390"/>
                  </a:lnTo>
                  <a:lnTo>
                    <a:pt x="2240042" y="25930"/>
                  </a:lnTo>
                  <a:lnTo>
                    <a:pt x="2310299" y="22673"/>
                  </a:lnTo>
                  <a:lnTo>
                    <a:pt x="2381244" y="19624"/>
                  </a:lnTo>
                  <a:lnTo>
                    <a:pt x="2452858" y="16784"/>
                  </a:lnTo>
                  <a:lnTo>
                    <a:pt x="2525122" y="14156"/>
                  </a:lnTo>
                  <a:lnTo>
                    <a:pt x="2598016" y="11743"/>
                  </a:lnTo>
                  <a:lnTo>
                    <a:pt x="2671521" y="9547"/>
                  </a:lnTo>
                  <a:lnTo>
                    <a:pt x="2745618" y="7572"/>
                  </a:lnTo>
                  <a:lnTo>
                    <a:pt x="2820287" y="5818"/>
                  </a:lnTo>
                  <a:lnTo>
                    <a:pt x="2895508" y="4290"/>
                  </a:lnTo>
                  <a:lnTo>
                    <a:pt x="2971264" y="2990"/>
                  </a:lnTo>
                  <a:lnTo>
                    <a:pt x="3047534" y="1921"/>
                  </a:lnTo>
                  <a:lnTo>
                    <a:pt x="3124299" y="1084"/>
                  </a:lnTo>
                  <a:lnTo>
                    <a:pt x="3201540" y="483"/>
                  </a:lnTo>
                  <a:lnTo>
                    <a:pt x="3279237" y="121"/>
                  </a:lnTo>
                  <a:lnTo>
                    <a:pt x="3357371" y="0"/>
                  </a:lnTo>
                  <a:lnTo>
                    <a:pt x="3435506" y="121"/>
                  </a:lnTo>
                  <a:lnTo>
                    <a:pt x="3513203" y="483"/>
                  </a:lnTo>
                  <a:lnTo>
                    <a:pt x="3590444" y="1084"/>
                  </a:lnTo>
                  <a:lnTo>
                    <a:pt x="3667209" y="1921"/>
                  </a:lnTo>
                  <a:lnTo>
                    <a:pt x="3743479" y="2990"/>
                  </a:lnTo>
                  <a:lnTo>
                    <a:pt x="3819235" y="4290"/>
                  </a:lnTo>
                  <a:lnTo>
                    <a:pt x="3894456" y="5818"/>
                  </a:lnTo>
                  <a:lnTo>
                    <a:pt x="3969125" y="7572"/>
                  </a:lnTo>
                  <a:lnTo>
                    <a:pt x="4043222" y="9547"/>
                  </a:lnTo>
                  <a:lnTo>
                    <a:pt x="4116727" y="11743"/>
                  </a:lnTo>
                  <a:lnTo>
                    <a:pt x="4189621" y="14156"/>
                  </a:lnTo>
                  <a:lnTo>
                    <a:pt x="4261885" y="16784"/>
                  </a:lnTo>
                  <a:lnTo>
                    <a:pt x="4333499" y="19624"/>
                  </a:lnTo>
                  <a:lnTo>
                    <a:pt x="4404444" y="22673"/>
                  </a:lnTo>
                  <a:lnTo>
                    <a:pt x="4474701" y="25930"/>
                  </a:lnTo>
                  <a:lnTo>
                    <a:pt x="4544250" y="29390"/>
                  </a:lnTo>
                  <a:lnTo>
                    <a:pt x="4613073" y="33052"/>
                  </a:lnTo>
                  <a:lnTo>
                    <a:pt x="4681150" y="36913"/>
                  </a:lnTo>
                  <a:lnTo>
                    <a:pt x="4748461" y="40970"/>
                  </a:lnTo>
                  <a:lnTo>
                    <a:pt x="4814987" y="45221"/>
                  </a:lnTo>
                  <a:lnTo>
                    <a:pt x="4880709" y="49663"/>
                  </a:lnTo>
                  <a:lnTo>
                    <a:pt x="4945608" y="54293"/>
                  </a:lnTo>
                  <a:lnTo>
                    <a:pt x="5009664" y="59109"/>
                  </a:lnTo>
                  <a:lnTo>
                    <a:pt x="5072858" y="64108"/>
                  </a:lnTo>
                  <a:lnTo>
                    <a:pt x="5135170" y="69288"/>
                  </a:lnTo>
                  <a:lnTo>
                    <a:pt x="5196582" y="74645"/>
                  </a:lnTo>
                  <a:lnTo>
                    <a:pt x="5257074" y="80178"/>
                  </a:lnTo>
                  <a:lnTo>
                    <a:pt x="5316627" y="85884"/>
                  </a:lnTo>
                  <a:lnTo>
                    <a:pt x="5375221" y="91759"/>
                  </a:lnTo>
                  <a:lnTo>
                    <a:pt x="5432837" y="97802"/>
                  </a:lnTo>
                  <a:lnTo>
                    <a:pt x="5489456" y="104009"/>
                  </a:lnTo>
                  <a:lnTo>
                    <a:pt x="5545059" y="110379"/>
                  </a:lnTo>
                  <a:lnTo>
                    <a:pt x="5599625" y="116908"/>
                  </a:lnTo>
                  <a:lnTo>
                    <a:pt x="5653136" y="123594"/>
                  </a:lnTo>
                  <a:lnTo>
                    <a:pt x="5705573" y="130434"/>
                  </a:lnTo>
                  <a:lnTo>
                    <a:pt x="5756916" y="137426"/>
                  </a:lnTo>
                  <a:lnTo>
                    <a:pt x="5807146" y="144567"/>
                  </a:lnTo>
                  <a:lnTo>
                    <a:pt x="5856243" y="151854"/>
                  </a:lnTo>
                  <a:lnTo>
                    <a:pt x="5904189" y="159285"/>
                  </a:lnTo>
                  <a:lnTo>
                    <a:pt x="5950963" y="166856"/>
                  </a:lnTo>
                  <a:lnTo>
                    <a:pt x="5996548" y="174567"/>
                  </a:lnTo>
                  <a:lnTo>
                    <a:pt x="6040922" y="182413"/>
                  </a:lnTo>
                  <a:lnTo>
                    <a:pt x="6084068" y="190392"/>
                  </a:lnTo>
                  <a:lnTo>
                    <a:pt x="6125965" y="198502"/>
                  </a:lnTo>
                  <a:lnTo>
                    <a:pt x="6166594" y="206739"/>
                  </a:lnTo>
                  <a:lnTo>
                    <a:pt x="6205937" y="215102"/>
                  </a:lnTo>
                  <a:lnTo>
                    <a:pt x="6243973" y="223588"/>
                  </a:lnTo>
                  <a:lnTo>
                    <a:pt x="6316049" y="240917"/>
                  </a:lnTo>
                  <a:lnTo>
                    <a:pt x="6382669" y="258704"/>
                  </a:lnTo>
                  <a:lnTo>
                    <a:pt x="6443677" y="276930"/>
                  </a:lnTo>
                  <a:lnTo>
                    <a:pt x="6498920" y="295573"/>
                  </a:lnTo>
                  <a:lnTo>
                    <a:pt x="6548241" y="314611"/>
                  </a:lnTo>
                  <a:lnTo>
                    <a:pt x="6591488" y="334025"/>
                  </a:lnTo>
                  <a:lnTo>
                    <a:pt x="6628506" y="353792"/>
                  </a:lnTo>
                  <a:lnTo>
                    <a:pt x="6672014" y="384060"/>
                  </a:lnTo>
                  <a:lnTo>
                    <a:pt x="6700636" y="415006"/>
                  </a:lnTo>
                  <a:lnTo>
                    <a:pt x="6714744" y="457200"/>
                  </a:lnTo>
                  <a:lnTo>
                    <a:pt x="6713852" y="467840"/>
                  </a:lnTo>
                  <a:lnTo>
                    <a:pt x="6692782" y="509779"/>
                  </a:lnTo>
                  <a:lnTo>
                    <a:pt x="6659139" y="540507"/>
                  </a:lnTo>
                  <a:lnTo>
                    <a:pt x="6610785" y="570534"/>
                  </a:lnTo>
                  <a:lnTo>
                    <a:pt x="6570634" y="590127"/>
                  </a:lnTo>
                  <a:lnTo>
                    <a:pt x="6524330" y="609355"/>
                  </a:lnTo>
                  <a:lnTo>
                    <a:pt x="6472029" y="628198"/>
                  </a:lnTo>
                  <a:lnTo>
                    <a:pt x="6413884" y="646635"/>
                  </a:lnTo>
                  <a:lnTo>
                    <a:pt x="6350051" y="664645"/>
                  </a:lnTo>
                  <a:lnTo>
                    <a:pt x="6280684" y="682205"/>
                  </a:lnTo>
                  <a:lnTo>
                    <a:pt x="6205937" y="699297"/>
                  </a:lnTo>
                  <a:lnTo>
                    <a:pt x="6166594" y="707660"/>
                  </a:lnTo>
                  <a:lnTo>
                    <a:pt x="6125965" y="715897"/>
                  </a:lnTo>
                  <a:lnTo>
                    <a:pt x="6084068" y="724007"/>
                  </a:lnTo>
                  <a:lnTo>
                    <a:pt x="6040922" y="731986"/>
                  </a:lnTo>
                  <a:lnTo>
                    <a:pt x="5996548" y="739832"/>
                  </a:lnTo>
                  <a:lnTo>
                    <a:pt x="5950963" y="747543"/>
                  </a:lnTo>
                  <a:lnTo>
                    <a:pt x="5904189" y="755114"/>
                  </a:lnTo>
                  <a:lnTo>
                    <a:pt x="5856243" y="762545"/>
                  </a:lnTo>
                  <a:lnTo>
                    <a:pt x="5807146" y="769832"/>
                  </a:lnTo>
                  <a:lnTo>
                    <a:pt x="5756916" y="776973"/>
                  </a:lnTo>
                  <a:lnTo>
                    <a:pt x="5705573" y="783965"/>
                  </a:lnTo>
                  <a:lnTo>
                    <a:pt x="5653136" y="790805"/>
                  </a:lnTo>
                  <a:lnTo>
                    <a:pt x="5599625" y="797491"/>
                  </a:lnTo>
                  <a:lnTo>
                    <a:pt x="5545059" y="804020"/>
                  </a:lnTo>
                  <a:lnTo>
                    <a:pt x="5489456" y="810390"/>
                  </a:lnTo>
                  <a:lnTo>
                    <a:pt x="5432837" y="816597"/>
                  </a:lnTo>
                  <a:lnTo>
                    <a:pt x="5375221" y="822640"/>
                  </a:lnTo>
                  <a:lnTo>
                    <a:pt x="5316627" y="828515"/>
                  </a:lnTo>
                  <a:lnTo>
                    <a:pt x="5257074" y="834221"/>
                  </a:lnTo>
                  <a:lnTo>
                    <a:pt x="5196582" y="839754"/>
                  </a:lnTo>
                  <a:lnTo>
                    <a:pt x="5135170" y="845111"/>
                  </a:lnTo>
                  <a:lnTo>
                    <a:pt x="5072858" y="850291"/>
                  </a:lnTo>
                  <a:lnTo>
                    <a:pt x="5009664" y="855290"/>
                  </a:lnTo>
                  <a:lnTo>
                    <a:pt x="4945608" y="860106"/>
                  </a:lnTo>
                  <a:lnTo>
                    <a:pt x="4880709" y="864736"/>
                  </a:lnTo>
                  <a:lnTo>
                    <a:pt x="4814987" y="869178"/>
                  </a:lnTo>
                  <a:lnTo>
                    <a:pt x="4748461" y="873429"/>
                  </a:lnTo>
                  <a:lnTo>
                    <a:pt x="4681150" y="877486"/>
                  </a:lnTo>
                  <a:lnTo>
                    <a:pt x="4613073" y="881347"/>
                  </a:lnTo>
                  <a:lnTo>
                    <a:pt x="4544250" y="885009"/>
                  </a:lnTo>
                  <a:lnTo>
                    <a:pt x="4474701" y="888469"/>
                  </a:lnTo>
                  <a:lnTo>
                    <a:pt x="4404444" y="891726"/>
                  </a:lnTo>
                  <a:lnTo>
                    <a:pt x="4333499" y="894775"/>
                  </a:lnTo>
                  <a:lnTo>
                    <a:pt x="4261885" y="897615"/>
                  </a:lnTo>
                  <a:lnTo>
                    <a:pt x="4189621" y="900243"/>
                  </a:lnTo>
                  <a:lnTo>
                    <a:pt x="4116727" y="902656"/>
                  </a:lnTo>
                  <a:lnTo>
                    <a:pt x="4043222" y="904852"/>
                  </a:lnTo>
                  <a:lnTo>
                    <a:pt x="3969125" y="906827"/>
                  </a:lnTo>
                  <a:lnTo>
                    <a:pt x="3894456" y="908581"/>
                  </a:lnTo>
                  <a:lnTo>
                    <a:pt x="3819235" y="910109"/>
                  </a:lnTo>
                  <a:lnTo>
                    <a:pt x="3743479" y="911409"/>
                  </a:lnTo>
                  <a:lnTo>
                    <a:pt x="3667209" y="912478"/>
                  </a:lnTo>
                  <a:lnTo>
                    <a:pt x="3590444" y="913315"/>
                  </a:lnTo>
                  <a:lnTo>
                    <a:pt x="3513203" y="913916"/>
                  </a:lnTo>
                  <a:lnTo>
                    <a:pt x="3435506" y="914278"/>
                  </a:lnTo>
                  <a:lnTo>
                    <a:pt x="3357371" y="914400"/>
                  </a:lnTo>
                  <a:lnTo>
                    <a:pt x="3279237" y="914278"/>
                  </a:lnTo>
                  <a:lnTo>
                    <a:pt x="3201540" y="913916"/>
                  </a:lnTo>
                  <a:lnTo>
                    <a:pt x="3124299" y="913315"/>
                  </a:lnTo>
                  <a:lnTo>
                    <a:pt x="3047534" y="912478"/>
                  </a:lnTo>
                  <a:lnTo>
                    <a:pt x="2971264" y="911409"/>
                  </a:lnTo>
                  <a:lnTo>
                    <a:pt x="2895508" y="910109"/>
                  </a:lnTo>
                  <a:lnTo>
                    <a:pt x="2820287" y="908581"/>
                  </a:lnTo>
                  <a:lnTo>
                    <a:pt x="2745618" y="906827"/>
                  </a:lnTo>
                  <a:lnTo>
                    <a:pt x="2671521" y="904852"/>
                  </a:lnTo>
                  <a:lnTo>
                    <a:pt x="2598016" y="902656"/>
                  </a:lnTo>
                  <a:lnTo>
                    <a:pt x="2525122" y="900243"/>
                  </a:lnTo>
                  <a:lnTo>
                    <a:pt x="2452858" y="897615"/>
                  </a:lnTo>
                  <a:lnTo>
                    <a:pt x="2381244" y="894775"/>
                  </a:lnTo>
                  <a:lnTo>
                    <a:pt x="2310299" y="891726"/>
                  </a:lnTo>
                  <a:lnTo>
                    <a:pt x="2240042" y="888469"/>
                  </a:lnTo>
                  <a:lnTo>
                    <a:pt x="2170493" y="885009"/>
                  </a:lnTo>
                  <a:lnTo>
                    <a:pt x="2101670" y="881347"/>
                  </a:lnTo>
                  <a:lnTo>
                    <a:pt x="2033593" y="877486"/>
                  </a:lnTo>
                  <a:lnTo>
                    <a:pt x="1966282" y="873429"/>
                  </a:lnTo>
                  <a:lnTo>
                    <a:pt x="1899756" y="869178"/>
                  </a:lnTo>
                  <a:lnTo>
                    <a:pt x="1834034" y="864736"/>
                  </a:lnTo>
                  <a:lnTo>
                    <a:pt x="1769135" y="860106"/>
                  </a:lnTo>
                  <a:lnTo>
                    <a:pt x="1705079" y="855290"/>
                  </a:lnTo>
                  <a:lnTo>
                    <a:pt x="1641885" y="850291"/>
                  </a:lnTo>
                  <a:lnTo>
                    <a:pt x="1579573" y="845111"/>
                  </a:lnTo>
                  <a:lnTo>
                    <a:pt x="1518161" y="839754"/>
                  </a:lnTo>
                  <a:lnTo>
                    <a:pt x="1457669" y="834221"/>
                  </a:lnTo>
                  <a:lnTo>
                    <a:pt x="1398116" y="828515"/>
                  </a:lnTo>
                  <a:lnTo>
                    <a:pt x="1339522" y="822640"/>
                  </a:lnTo>
                  <a:lnTo>
                    <a:pt x="1281906" y="816597"/>
                  </a:lnTo>
                  <a:lnTo>
                    <a:pt x="1225287" y="810390"/>
                  </a:lnTo>
                  <a:lnTo>
                    <a:pt x="1169684" y="804020"/>
                  </a:lnTo>
                  <a:lnTo>
                    <a:pt x="1115118" y="797491"/>
                  </a:lnTo>
                  <a:lnTo>
                    <a:pt x="1061607" y="790805"/>
                  </a:lnTo>
                  <a:lnTo>
                    <a:pt x="1009170" y="783965"/>
                  </a:lnTo>
                  <a:lnTo>
                    <a:pt x="957827" y="776973"/>
                  </a:lnTo>
                  <a:lnTo>
                    <a:pt x="907597" y="769832"/>
                  </a:lnTo>
                  <a:lnTo>
                    <a:pt x="858500" y="762545"/>
                  </a:lnTo>
                  <a:lnTo>
                    <a:pt x="810554" y="755114"/>
                  </a:lnTo>
                  <a:lnTo>
                    <a:pt x="763780" y="747543"/>
                  </a:lnTo>
                  <a:lnTo>
                    <a:pt x="718195" y="739832"/>
                  </a:lnTo>
                  <a:lnTo>
                    <a:pt x="673821" y="731986"/>
                  </a:lnTo>
                  <a:lnTo>
                    <a:pt x="630675" y="724007"/>
                  </a:lnTo>
                  <a:lnTo>
                    <a:pt x="588778" y="715897"/>
                  </a:lnTo>
                  <a:lnTo>
                    <a:pt x="548149" y="707660"/>
                  </a:lnTo>
                  <a:lnTo>
                    <a:pt x="508806" y="699297"/>
                  </a:lnTo>
                  <a:lnTo>
                    <a:pt x="470770" y="690811"/>
                  </a:lnTo>
                  <a:lnTo>
                    <a:pt x="398694" y="673482"/>
                  </a:lnTo>
                  <a:lnTo>
                    <a:pt x="332074" y="655695"/>
                  </a:lnTo>
                  <a:lnTo>
                    <a:pt x="271066" y="637469"/>
                  </a:lnTo>
                  <a:lnTo>
                    <a:pt x="215823" y="618826"/>
                  </a:lnTo>
                  <a:lnTo>
                    <a:pt x="166502" y="599788"/>
                  </a:lnTo>
                  <a:lnTo>
                    <a:pt x="123255" y="580374"/>
                  </a:lnTo>
                  <a:lnTo>
                    <a:pt x="86237" y="560607"/>
                  </a:lnTo>
                  <a:lnTo>
                    <a:pt x="42729" y="530339"/>
                  </a:lnTo>
                  <a:lnTo>
                    <a:pt x="14107" y="499393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009392" y="5612688"/>
            <a:ext cx="3411854" cy="662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150"/>
              </a:lnSpc>
              <a:spcBef>
                <a:spcPts val="100"/>
              </a:spcBef>
            </a:pPr>
            <a:r>
              <a:rPr dirty="0" sz="1800" spc="-40" b="1">
                <a:solidFill>
                  <a:srgbClr val="FF0000"/>
                </a:solidFill>
                <a:latin typeface="Carlito"/>
                <a:cs typeface="Carlito"/>
              </a:rPr>
              <a:t>“Apo </a:t>
            </a:r>
            <a:r>
              <a:rPr dirty="0" sz="1800" spc="-5" b="1">
                <a:solidFill>
                  <a:srgbClr val="FF0000"/>
                </a:solidFill>
                <a:latin typeface="Carlito"/>
                <a:cs typeface="Carlito"/>
              </a:rPr>
              <a:t>Buek” </a:t>
            </a:r>
            <a:r>
              <a:rPr dirty="0" sz="1800" spc="-10" b="1" i="1">
                <a:solidFill>
                  <a:srgbClr val="FF0000"/>
                </a:solidFill>
                <a:latin typeface="Carlito"/>
                <a:cs typeface="Carlito"/>
              </a:rPr>
              <a:t>Ap</a:t>
            </a:r>
            <a:r>
              <a:rPr dirty="0" sz="1800" spc="-10">
                <a:solidFill>
                  <a:srgbClr val="FF0000"/>
                </a:solidFill>
                <a:latin typeface="Carlito"/>
                <a:cs typeface="Carlito"/>
              </a:rPr>
              <a:t>likasi </a:t>
            </a:r>
            <a:r>
              <a:rPr dirty="0" sz="1800" spc="-15" b="1" i="1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dirty="0" sz="1800" spc="-15">
                <a:solidFill>
                  <a:srgbClr val="FF0000"/>
                </a:solidFill>
                <a:latin typeface="Carlito"/>
                <a:cs typeface="Carlito"/>
              </a:rPr>
              <a:t>rang</a:t>
            </a:r>
            <a:r>
              <a:rPr dirty="0" sz="1800" spc="3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spc="-10" b="1" i="1">
                <a:solidFill>
                  <a:srgbClr val="FF0000"/>
                </a:solidFill>
                <a:latin typeface="Carlito"/>
                <a:cs typeface="Carlito"/>
              </a:rPr>
              <a:t>B</a:t>
            </a:r>
            <a:r>
              <a:rPr dirty="0" sz="1800" spc="-10">
                <a:solidFill>
                  <a:srgbClr val="FF0000"/>
                </a:solidFill>
                <a:latin typeface="Carlito"/>
                <a:cs typeface="Carlito"/>
              </a:rPr>
              <a:t>engkul</a:t>
            </a:r>
            <a:r>
              <a:rPr dirty="0" sz="1800" spc="-10" b="1" i="1">
                <a:solidFill>
                  <a:srgbClr val="FF0000"/>
                </a:solidFill>
                <a:latin typeface="Carlito"/>
                <a:cs typeface="Carlito"/>
              </a:rPr>
              <a:t>u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ts val="2870"/>
              </a:lnSpc>
            </a:pPr>
            <a:r>
              <a:rPr dirty="0" sz="2400" b="1" i="1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dirty="0" sz="2400">
                <a:solidFill>
                  <a:srgbClr val="FF0000"/>
                </a:solidFill>
                <a:latin typeface="Carlito"/>
                <a:cs typeface="Carlito"/>
              </a:rPr>
              <a:t>-perpus</a:t>
            </a:r>
            <a:r>
              <a:rPr dirty="0" sz="2400" spc="-45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Carlito"/>
                <a:cs typeface="Carlito"/>
              </a:rPr>
              <a:t>Provbeng</a:t>
            </a:r>
            <a:r>
              <a:rPr dirty="0" sz="2400" spc="-5" b="1" i="1">
                <a:solidFill>
                  <a:srgbClr val="FF0000"/>
                </a:solidFill>
                <a:latin typeface="Carlito"/>
                <a:cs typeface="Carlito"/>
              </a:rPr>
              <a:t>k</a:t>
            </a:r>
            <a:r>
              <a:rPr dirty="0" sz="2400" spc="-5">
                <a:solidFill>
                  <a:srgbClr val="FF0000"/>
                </a:solidFill>
                <a:latin typeface="Carlito"/>
                <a:cs typeface="Carlito"/>
              </a:rPr>
              <a:t>ulu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6832" y="131063"/>
            <a:ext cx="4596765" cy="953769"/>
            <a:chOff x="2846832" y="131063"/>
            <a:chExt cx="4596765" cy="953769"/>
          </a:xfrm>
        </p:grpSpPr>
        <p:sp>
          <p:nvSpPr>
            <p:cNvPr id="3" name="object 3"/>
            <p:cNvSpPr/>
            <p:nvPr/>
          </p:nvSpPr>
          <p:spPr>
            <a:xfrm>
              <a:off x="2859024" y="143255"/>
              <a:ext cx="4572000" cy="929640"/>
            </a:xfrm>
            <a:custGeom>
              <a:avLst/>
              <a:gdLst/>
              <a:ahLst/>
              <a:cxnLst/>
              <a:rect l="l" t="t" r="r" b="b"/>
              <a:pathLst>
                <a:path w="4572000" h="929640">
                  <a:moveTo>
                    <a:pt x="1905000" y="826008"/>
                  </a:moveTo>
                  <a:lnTo>
                    <a:pt x="762000" y="826008"/>
                  </a:lnTo>
                  <a:lnTo>
                    <a:pt x="1333500" y="929259"/>
                  </a:lnTo>
                  <a:lnTo>
                    <a:pt x="1905000" y="826008"/>
                  </a:lnTo>
                  <a:close/>
                </a:path>
                <a:path w="4572000" h="929640">
                  <a:moveTo>
                    <a:pt x="4434332" y="0"/>
                  </a:moveTo>
                  <a:lnTo>
                    <a:pt x="137668" y="0"/>
                  </a:lnTo>
                  <a:lnTo>
                    <a:pt x="94138" y="7014"/>
                  </a:lnTo>
                  <a:lnTo>
                    <a:pt x="56345" y="26550"/>
                  </a:lnTo>
                  <a:lnTo>
                    <a:pt x="26550" y="56345"/>
                  </a:lnTo>
                  <a:lnTo>
                    <a:pt x="7014" y="94138"/>
                  </a:lnTo>
                  <a:lnTo>
                    <a:pt x="0" y="137668"/>
                  </a:lnTo>
                  <a:lnTo>
                    <a:pt x="0" y="688340"/>
                  </a:lnTo>
                  <a:lnTo>
                    <a:pt x="7014" y="731869"/>
                  </a:lnTo>
                  <a:lnTo>
                    <a:pt x="26550" y="769662"/>
                  </a:lnTo>
                  <a:lnTo>
                    <a:pt x="56345" y="799457"/>
                  </a:lnTo>
                  <a:lnTo>
                    <a:pt x="94138" y="818993"/>
                  </a:lnTo>
                  <a:lnTo>
                    <a:pt x="137668" y="826008"/>
                  </a:lnTo>
                  <a:lnTo>
                    <a:pt x="4434332" y="826008"/>
                  </a:lnTo>
                  <a:lnTo>
                    <a:pt x="4477861" y="818993"/>
                  </a:lnTo>
                  <a:lnTo>
                    <a:pt x="4515654" y="799457"/>
                  </a:lnTo>
                  <a:lnTo>
                    <a:pt x="4545449" y="769662"/>
                  </a:lnTo>
                  <a:lnTo>
                    <a:pt x="4564985" y="731869"/>
                  </a:lnTo>
                  <a:lnTo>
                    <a:pt x="4572000" y="688340"/>
                  </a:lnTo>
                  <a:lnTo>
                    <a:pt x="4572000" y="137668"/>
                  </a:lnTo>
                  <a:lnTo>
                    <a:pt x="4564985" y="94138"/>
                  </a:lnTo>
                  <a:lnTo>
                    <a:pt x="4545449" y="56345"/>
                  </a:lnTo>
                  <a:lnTo>
                    <a:pt x="4515654" y="26550"/>
                  </a:lnTo>
                  <a:lnTo>
                    <a:pt x="4477861" y="7014"/>
                  </a:lnTo>
                  <a:lnTo>
                    <a:pt x="44343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859024" y="143255"/>
              <a:ext cx="4572000" cy="929640"/>
            </a:xfrm>
            <a:custGeom>
              <a:avLst/>
              <a:gdLst/>
              <a:ahLst/>
              <a:cxnLst/>
              <a:rect l="l" t="t" r="r" b="b"/>
              <a:pathLst>
                <a:path w="4572000" h="929640">
                  <a:moveTo>
                    <a:pt x="0" y="137668"/>
                  </a:moveTo>
                  <a:lnTo>
                    <a:pt x="7014" y="94138"/>
                  </a:lnTo>
                  <a:lnTo>
                    <a:pt x="26550" y="56345"/>
                  </a:lnTo>
                  <a:lnTo>
                    <a:pt x="56345" y="26550"/>
                  </a:lnTo>
                  <a:lnTo>
                    <a:pt x="94138" y="7014"/>
                  </a:lnTo>
                  <a:lnTo>
                    <a:pt x="137668" y="0"/>
                  </a:lnTo>
                  <a:lnTo>
                    <a:pt x="762000" y="0"/>
                  </a:lnTo>
                  <a:lnTo>
                    <a:pt x="1905000" y="0"/>
                  </a:lnTo>
                  <a:lnTo>
                    <a:pt x="4434332" y="0"/>
                  </a:lnTo>
                  <a:lnTo>
                    <a:pt x="4477861" y="7014"/>
                  </a:lnTo>
                  <a:lnTo>
                    <a:pt x="4515654" y="26550"/>
                  </a:lnTo>
                  <a:lnTo>
                    <a:pt x="4545449" y="56345"/>
                  </a:lnTo>
                  <a:lnTo>
                    <a:pt x="4564985" y="94138"/>
                  </a:lnTo>
                  <a:lnTo>
                    <a:pt x="4572000" y="137668"/>
                  </a:lnTo>
                  <a:lnTo>
                    <a:pt x="4572000" y="481838"/>
                  </a:lnTo>
                  <a:lnTo>
                    <a:pt x="4572000" y="688340"/>
                  </a:lnTo>
                  <a:lnTo>
                    <a:pt x="4564985" y="731869"/>
                  </a:lnTo>
                  <a:lnTo>
                    <a:pt x="4545449" y="769662"/>
                  </a:lnTo>
                  <a:lnTo>
                    <a:pt x="4515654" y="799457"/>
                  </a:lnTo>
                  <a:lnTo>
                    <a:pt x="4477861" y="818993"/>
                  </a:lnTo>
                  <a:lnTo>
                    <a:pt x="4434332" y="826008"/>
                  </a:lnTo>
                  <a:lnTo>
                    <a:pt x="1905000" y="826008"/>
                  </a:lnTo>
                  <a:lnTo>
                    <a:pt x="1333500" y="929259"/>
                  </a:lnTo>
                  <a:lnTo>
                    <a:pt x="762000" y="826008"/>
                  </a:lnTo>
                  <a:lnTo>
                    <a:pt x="137668" y="826008"/>
                  </a:lnTo>
                  <a:lnTo>
                    <a:pt x="94138" y="818993"/>
                  </a:lnTo>
                  <a:lnTo>
                    <a:pt x="56345" y="799457"/>
                  </a:lnTo>
                  <a:lnTo>
                    <a:pt x="26550" y="769662"/>
                  </a:lnTo>
                  <a:lnTo>
                    <a:pt x="7014" y="731869"/>
                  </a:lnTo>
                  <a:lnTo>
                    <a:pt x="0" y="688340"/>
                  </a:lnTo>
                  <a:lnTo>
                    <a:pt x="0" y="481838"/>
                  </a:lnTo>
                  <a:lnTo>
                    <a:pt x="0" y="137668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4794" y="117094"/>
            <a:ext cx="367792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rlito"/>
                <a:cs typeface="Carlito"/>
              </a:rPr>
              <a:t>DASAR</a:t>
            </a:r>
            <a:r>
              <a:rPr dirty="0" sz="1800" spc="2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PENDIRIAN</a:t>
            </a:r>
            <a:endParaRPr sz="1800">
              <a:latin typeface="Carlito"/>
              <a:cs typeface="Carlito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800" spc="-10">
                <a:latin typeface="Carlito"/>
                <a:cs typeface="Carlito"/>
              </a:rPr>
              <a:t>DINAS </a:t>
            </a:r>
            <a:r>
              <a:rPr dirty="0" sz="1800" spc="-20">
                <a:latin typeface="Carlito"/>
                <a:cs typeface="Carlito"/>
              </a:rPr>
              <a:t>PERPUSTAKAAN </a:t>
            </a:r>
            <a:r>
              <a:rPr dirty="0" sz="1800" spc="-15">
                <a:latin typeface="Carlito"/>
                <a:cs typeface="Carlito"/>
              </a:rPr>
              <a:t>DAN </a:t>
            </a:r>
            <a:r>
              <a:rPr dirty="0" sz="1800" spc="-25">
                <a:latin typeface="Carlito"/>
                <a:cs typeface="Carlito"/>
              </a:rPr>
              <a:t>KEARSIPAN  </a:t>
            </a:r>
            <a:r>
              <a:rPr dirty="0" sz="1800" spc="-10">
                <a:latin typeface="Carlito"/>
                <a:cs typeface="Carlito"/>
              </a:rPr>
              <a:t>PROVINSI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BENGKULU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73873" y="1197673"/>
            <a:ext cx="4240530" cy="1931035"/>
            <a:chOff x="1273873" y="1197673"/>
            <a:chExt cx="4240530" cy="1931035"/>
          </a:xfrm>
        </p:grpSpPr>
        <p:sp>
          <p:nvSpPr>
            <p:cNvPr id="7" name="object 7"/>
            <p:cNvSpPr/>
            <p:nvPr/>
          </p:nvSpPr>
          <p:spPr>
            <a:xfrm>
              <a:off x="1286256" y="1210056"/>
              <a:ext cx="4215765" cy="1906270"/>
            </a:xfrm>
            <a:custGeom>
              <a:avLst/>
              <a:gdLst/>
              <a:ahLst/>
              <a:cxnLst/>
              <a:rect l="l" t="t" r="r" b="b"/>
              <a:pathLst>
                <a:path w="4215765" h="1906270">
                  <a:moveTo>
                    <a:pt x="1756410" y="1642872"/>
                  </a:moveTo>
                  <a:lnTo>
                    <a:pt x="702563" y="1642872"/>
                  </a:lnTo>
                  <a:lnTo>
                    <a:pt x="1219962" y="1905889"/>
                  </a:lnTo>
                  <a:lnTo>
                    <a:pt x="1756410" y="1642872"/>
                  </a:lnTo>
                  <a:close/>
                </a:path>
                <a:path w="4215765" h="1906270">
                  <a:moveTo>
                    <a:pt x="3941572" y="0"/>
                  </a:moveTo>
                  <a:lnTo>
                    <a:pt x="273812" y="0"/>
                  </a:lnTo>
                  <a:lnTo>
                    <a:pt x="224584" y="4410"/>
                  </a:lnTo>
                  <a:lnTo>
                    <a:pt x="178256" y="17126"/>
                  </a:lnTo>
                  <a:lnTo>
                    <a:pt x="135598" y="37375"/>
                  </a:lnTo>
                  <a:lnTo>
                    <a:pt x="97384" y="64385"/>
                  </a:lnTo>
                  <a:lnTo>
                    <a:pt x="64385" y="97384"/>
                  </a:lnTo>
                  <a:lnTo>
                    <a:pt x="37375" y="135598"/>
                  </a:lnTo>
                  <a:lnTo>
                    <a:pt x="17126" y="178256"/>
                  </a:lnTo>
                  <a:lnTo>
                    <a:pt x="4410" y="224584"/>
                  </a:lnTo>
                  <a:lnTo>
                    <a:pt x="0" y="273812"/>
                  </a:lnTo>
                  <a:lnTo>
                    <a:pt x="0" y="1369060"/>
                  </a:lnTo>
                  <a:lnTo>
                    <a:pt x="4410" y="1418287"/>
                  </a:lnTo>
                  <a:lnTo>
                    <a:pt x="17126" y="1464615"/>
                  </a:lnTo>
                  <a:lnTo>
                    <a:pt x="37375" y="1507273"/>
                  </a:lnTo>
                  <a:lnTo>
                    <a:pt x="64385" y="1545487"/>
                  </a:lnTo>
                  <a:lnTo>
                    <a:pt x="97384" y="1578486"/>
                  </a:lnTo>
                  <a:lnTo>
                    <a:pt x="135598" y="1605496"/>
                  </a:lnTo>
                  <a:lnTo>
                    <a:pt x="178256" y="1625745"/>
                  </a:lnTo>
                  <a:lnTo>
                    <a:pt x="224584" y="1638461"/>
                  </a:lnTo>
                  <a:lnTo>
                    <a:pt x="273812" y="1642872"/>
                  </a:lnTo>
                  <a:lnTo>
                    <a:pt x="3941572" y="1642872"/>
                  </a:lnTo>
                  <a:lnTo>
                    <a:pt x="3990799" y="1638461"/>
                  </a:lnTo>
                  <a:lnTo>
                    <a:pt x="4037127" y="1625745"/>
                  </a:lnTo>
                  <a:lnTo>
                    <a:pt x="4079785" y="1605496"/>
                  </a:lnTo>
                  <a:lnTo>
                    <a:pt x="4117999" y="1578486"/>
                  </a:lnTo>
                  <a:lnTo>
                    <a:pt x="4150998" y="1545487"/>
                  </a:lnTo>
                  <a:lnTo>
                    <a:pt x="4178008" y="1507273"/>
                  </a:lnTo>
                  <a:lnTo>
                    <a:pt x="4198257" y="1464615"/>
                  </a:lnTo>
                  <a:lnTo>
                    <a:pt x="4210973" y="1418287"/>
                  </a:lnTo>
                  <a:lnTo>
                    <a:pt x="4215383" y="1369060"/>
                  </a:lnTo>
                  <a:lnTo>
                    <a:pt x="4215383" y="273812"/>
                  </a:lnTo>
                  <a:lnTo>
                    <a:pt x="4210973" y="224584"/>
                  </a:lnTo>
                  <a:lnTo>
                    <a:pt x="4198257" y="178256"/>
                  </a:lnTo>
                  <a:lnTo>
                    <a:pt x="4178008" y="135598"/>
                  </a:lnTo>
                  <a:lnTo>
                    <a:pt x="4150998" y="97384"/>
                  </a:lnTo>
                  <a:lnTo>
                    <a:pt x="4117999" y="64385"/>
                  </a:lnTo>
                  <a:lnTo>
                    <a:pt x="4079785" y="37375"/>
                  </a:lnTo>
                  <a:lnTo>
                    <a:pt x="4037127" y="17126"/>
                  </a:lnTo>
                  <a:lnTo>
                    <a:pt x="3990799" y="4410"/>
                  </a:lnTo>
                  <a:lnTo>
                    <a:pt x="39415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86256" y="1210056"/>
              <a:ext cx="4215765" cy="1906270"/>
            </a:xfrm>
            <a:custGeom>
              <a:avLst/>
              <a:gdLst/>
              <a:ahLst/>
              <a:cxnLst/>
              <a:rect l="l" t="t" r="r" b="b"/>
              <a:pathLst>
                <a:path w="4215765" h="1906270">
                  <a:moveTo>
                    <a:pt x="0" y="273812"/>
                  </a:moveTo>
                  <a:lnTo>
                    <a:pt x="4410" y="224584"/>
                  </a:lnTo>
                  <a:lnTo>
                    <a:pt x="17126" y="178256"/>
                  </a:lnTo>
                  <a:lnTo>
                    <a:pt x="37375" y="135598"/>
                  </a:lnTo>
                  <a:lnTo>
                    <a:pt x="64385" y="97384"/>
                  </a:lnTo>
                  <a:lnTo>
                    <a:pt x="97384" y="64385"/>
                  </a:lnTo>
                  <a:lnTo>
                    <a:pt x="135598" y="37375"/>
                  </a:lnTo>
                  <a:lnTo>
                    <a:pt x="178256" y="17126"/>
                  </a:lnTo>
                  <a:lnTo>
                    <a:pt x="224584" y="4410"/>
                  </a:lnTo>
                  <a:lnTo>
                    <a:pt x="273812" y="0"/>
                  </a:lnTo>
                  <a:lnTo>
                    <a:pt x="702563" y="0"/>
                  </a:lnTo>
                  <a:lnTo>
                    <a:pt x="1756410" y="0"/>
                  </a:lnTo>
                  <a:lnTo>
                    <a:pt x="3941572" y="0"/>
                  </a:lnTo>
                  <a:lnTo>
                    <a:pt x="3990799" y="4410"/>
                  </a:lnTo>
                  <a:lnTo>
                    <a:pt x="4037127" y="17126"/>
                  </a:lnTo>
                  <a:lnTo>
                    <a:pt x="4079785" y="37375"/>
                  </a:lnTo>
                  <a:lnTo>
                    <a:pt x="4117999" y="64385"/>
                  </a:lnTo>
                  <a:lnTo>
                    <a:pt x="4150998" y="97384"/>
                  </a:lnTo>
                  <a:lnTo>
                    <a:pt x="4178008" y="135598"/>
                  </a:lnTo>
                  <a:lnTo>
                    <a:pt x="4198257" y="178256"/>
                  </a:lnTo>
                  <a:lnTo>
                    <a:pt x="4210973" y="224584"/>
                  </a:lnTo>
                  <a:lnTo>
                    <a:pt x="4215383" y="273812"/>
                  </a:lnTo>
                  <a:lnTo>
                    <a:pt x="4215383" y="958342"/>
                  </a:lnTo>
                  <a:lnTo>
                    <a:pt x="4215383" y="1369060"/>
                  </a:lnTo>
                  <a:lnTo>
                    <a:pt x="4210973" y="1418287"/>
                  </a:lnTo>
                  <a:lnTo>
                    <a:pt x="4198257" y="1464615"/>
                  </a:lnTo>
                  <a:lnTo>
                    <a:pt x="4178008" y="1507273"/>
                  </a:lnTo>
                  <a:lnTo>
                    <a:pt x="4150998" y="1545487"/>
                  </a:lnTo>
                  <a:lnTo>
                    <a:pt x="4117999" y="1578486"/>
                  </a:lnTo>
                  <a:lnTo>
                    <a:pt x="4079785" y="1605496"/>
                  </a:lnTo>
                  <a:lnTo>
                    <a:pt x="4037127" y="1625745"/>
                  </a:lnTo>
                  <a:lnTo>
                    <a:pt x="3990799" y="1638461"/>
                  </a:lnTo>
                  <a:lnTo>
                    <a:pt x="3941572" y="1642872"/>
                  </a:lnTo>
                  <a:lnTo>
                    <a:pt x="1756410" y="1642872"/>
                  </a:lnTo>
                  <a:lnTo>
                    <a:pt x="1219962" y="1905889"/>
                  </a:lnTo>
                  <a:lnTo>
                    <a:pt x="702563" y="1642872"/>
                  </a:lnTo>
                  <a:lnTo>
                    <a:pt x="273812" y="1642872"/>
                  </a:lnTo>
                  <a:lnTo>
                    <a:pt x="224584" y="1638461"/>
                  </a:lnTo>
                  <a:lnTo>
                    <a:pt x="178256" y="1625745"/>
                  </a:lnTo>
                  <a:lnTo>
                    <a:pt x="135598" y="1605496"/>
                  </a:lnTo>
                  <a:lnTo>
                    <a:pt x="97384" y="1578486"/>
                  </a:lnTo>
                  <a:lnTo>
                    <a:pt x="64385" y="1545487"/>
                  </a:lnTo>
                  <a:lnTo>
                    <a:pt x="37375" y="1507273"/>
                  </a:lnTo>
                  <a:lnTo>
                    <a:pt x="17126" y="1464615"/>
                  </a:lnTo>
                  <a:lnTo>
                    <a:pt x="4410" y="1418287"/>
                  </a:lnTo>
                  <a:lnTo>
                    <a:pt x="0" y="1369060"/>
                  </a:lnTo>
                  <a:lnTo>
                    <a:pt x="0" y="958342"/>
                  </a:lnTo>
                  <a:lnTo>
                    <a:pt x="0" y="273812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634998" y="1201293"/>
            <a:ext cx="3519804" cy="13627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DPK </a:t>
            </a:r>
            <a:r>
              <a:rPr dirty="0" sz="1400" spc="-15" b="1">
                <a:solidFill>
                  <a:srgbClr val="FFFFFF"/>
                </a:solidFill>
                <a:latin typeface="Carlito"/>
                <a:cs typeface="Carlito"/>
              </a:rPr>
              <a:t>Provinsi</a:t>
            </a:r>
            <a:r>
              <a:rPr dirty="0" sz="1400" spc="6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rlito"/>
                <a:cs typeface="Carlito"/>
              </a:rPr>
              <a:t>Bengkulu</a:t>
            </a:r>
            <a:endParaRPr sz="1400">
              <a:latin typeface="Carlito"/>
              <a:cs typeface="Carlito"/>
            </a:endParaRPr>
          </a:p>
          <a:p>
            <a:pPr marL="365125" indent="-365125">
              <a:lnSpc>
                <a:spcPct val="100000"/>
              </a:lnSpc>
              <a:buFont typeface="Wingdings"/>
              <a:buChar char=""/>
              <a:tabLst>
                <a:tab pos="365125" algn="l"/>
                <a:tab pos="464184" algn="l"/>
              </a:tabLst>
            </a:pPr>
            <a:r>
              <a:rPr dirty="0" sz="1400" spc="-10" b="1">
                <a:solidFill>
                  <a:srgbClr val="FFFFFF"/>
                </a:solidFill>
                <a:latin typeface="Carlito"/>
                <a:cs typeface="Carlito"/>
              </a:rPr>
              <a:t>didirikan berdasarkan </a:t>
            </a: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amanah</a:t>
            </a:r>
            <a:r>
              <a:rPr dirty="0" sz="1400" spc="5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Undang-</a:t>
            </a:r>
            <a:endParaRPr sz="1400">
              <a:latin typeface="Carlito"/>
              <a:cs typeface="Carlito"/>
            </a:endParaRPr>
          </a:p>
          <a:p>
            <a:pPr algn="ctr" marL="481965" marR="19177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Undang </a:t>
            </a:r>
            <a:r>
              <a:rPr dirty="0" sz="1400" spc="-15" b="1">
                <a:solidFill>
                  <a:srgbClr val="FFFFFF"/>
                </a:solidFill>
                <a:latin typeface="Carlito"/>
                <a:cs typeface="Carlito"/>
              </a:rPr>
              <a:t>Nomor </a:t>
            </a:r>
            <a:r>
              <a:rPr dirty="0" sz="1400" spc="-10" b="1">
                <a:solidFill>
                  <a:srgbClr val="FFFFFF"/>
                </a:solidFill>
                <a:latin typeface="Carlito"/>
                <a:cs typeface="Carlito"/>
              </a:rPr>
              <a:t>23 </a:t>
            </a:r>
            <a:r>
              <a:rPr dirty="0" sz="1400" spc="-25" b="1">
                <a:solidFill>
                  <a:srgbClr val="FFFFFF"/>
                </a:solidFill>
                <a:latin typeface="Carlito"/>
                <a:cs typeface="Carlito"/>
              </a:rPr>
              <a:t>Tahun </a:t>
            </a:r>
            <a:r>
              <a:rPr dirty="0" sz="1400" spc="-15" b="1">
                <a:solidFill>
                  <a:srgbClr val="FFFFFF"/>
                </a:solidFill>
                <a:latin typeface="Carlito"/>
                <a:cs typeface="Carlito"/>
              </a:rPr>
              <a:t>2014 </a:t>
            </a:r>
            <a:r>
              <a:rPr dirty="0" sz="1400" spc="-20" b="1">
                <a:solidFill>
                  <a:srgbClr val="FFFFFF"/>
                </a:solidFill>
                <a:latin typeface="Carlito"/>
                <a:cs typeface="Carlito"/>
              </a:rPr>
              <a:t>tentang  </a:t>
            </a:r>
            <a:r>
              <a:rPr dirty="0" sz="1400" spc="-15" b="1">
                <a:solidFill>
                  <a:srgbClr val="FFFFFF"/>
                </a:solidFill>
                <a:latin typeface="Carlito"/>
                <a:cs typeface="Carlito"/>
              </a:rPr>
              <a:t>Pemerintahan</a:t>
            </a:r>
            <a:r>
              <a:rPr dirty="0" sz="1400" spc="6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Daerah</a:t>
            </a:r>
            <a:endParaRPr sz="1400">
              <a:latin typeface="Carlito"/>
              <a:cs typeface="Carlito"/>
            </a:endParaRPr>
          </a:p>
          <a:p>
            <a:pPr marL="299085" indent="-299720">
              <a:lnSpc>
                <a:spcPts val="1889"/>
              </a:lnSpc>
              <a:buFont typeface="Wingdings"/>
              <a:buChar char=""/>
              <a:tabLst>
                <a:tab pos="299720" algn="l"/>
              </a:tabLst>
            </a:pP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Undang-undang Nomor </a:t>
            </a:r>
            <a:r>
              <a:rPr dirty="0" sz="1600" spc="5">
                <a:solidFill>
                  <a:srgbClr val="FFFFFF"/>
                </a:solidFill>
                <a:latin typeface="Carlito"/>
                <a:cs typeface="Carlito"/>
              </a:rPr>
              <a:t>43 </a:t>
            </a:r>
            <a:r>
              <a:rPr dirty="0" sz="1600" spc="-25">
                <a:solidFill>
                  <a:srgbClr val="FFFFFF"/>
                </a:solidFill>
                <a:latin typeface="Carlito"/>
                <a:cs typeface="Carlito"/>
              </a:rPr>
              <a:t>Tahun</a:t>
            </a:r>
            <a:r>
              <a:rPr dirty="0" sz="1600" spc="-17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Carlito"/>
                <a:cs typeface="Carlito"/>
              </a:rPr>
              <a:t>2007</a:t>
            </a:r>
            <a:endParaRPr sz="1600">
              <a:latin typeface="Carlito"/>
              <a:cs typeface="Carlito"/>
            </a:endParaRPr>
          </a:p>
          <a:p>
            <a:pPr algn="ctr" marL="286385">
              <a:lnSpc>
                <a:spcPct val="100000"/>
              </a:lnSpc>
            </a:pPr>
            <a:r>
              <a:rPr dirty="0" sz="1600" spc="-30">
                <a:solidFill>
                  <a:srgbClr val="FFFFFF"/>
                </a:solidFill>
                <a:latin typeface="Carlito"/>
                <a:cs typeface="Carlito"/>
              </a:rPr>
              <a:t>Tentang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Perpustakaan.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74063" y="3136392"/>
            <a:ext cx="4097020" cy="1301750"/>
            <a:chOff x="1274063" y="3136392"/>
            <a:chExt cx="4097020" cy="1301750"/>
          </a:xfrm>
        </p:grpSpPr>
        <p:sp>
          <p:nvSpPr>
            <p:cNvPr id="11" name="object 11"/>
            <p:cNvSpPr/>
            <p:nvPr/>
          </p:nvSpPr>
          <p:spPr>
            <a:xfrm>
              <a:off x="1286255" y="3148584"/>
              <a:ext cx="4072254" cy="1277620"/>
            </a:xfrm>
            <a:custGeom>
              <a:avLst/>
              <a:gdLst/>
              <a:ahLst/>
              <a:cxnLst/>
              <a:rect l="l" t="t" r="r" b="b"/>
              <a:pathLst>
                <a:path w="4072254" h="1277620">
                  <a:moveTo>
                    <a:pt x="1696720" y="999743"/>
                  </a:moveTo>
                  <a:lnTo>
                    <a:pt x="678688" y="999743"/>
                  </a:lnTo>
                  <a:lnTo>
                    <a:pt x="1168654" y="1277111"/>
                  </a:lnTo>
                  <a:lnTo>
                    <a:pt x="1696720" y="999743"/>
                  </a:lnTo>
                  <a:close/>
                </a:path>
                <a:path w="4072254" h="1277620">
                  <a:moveTo>
                    <a:pt x="3905504" y="0"/>
                  </a:moveTo>
                  <a:lnTo>
                    <a:pt x="166624" y="0"/>
                  </a:lnTo>
                  <a:lnTo>
                    <a:pt x="122310" y="5948"/>
                  </a:lnTo>
                  <a:lnTo>
                    <a:pt x="82502" y="22737"/>
                  </a:lnTo>
                  <a:lnTo>
                    <a:pt x="48783" y="48783"/>
                  </a:lnTo>
                  <a:lnTo>
                    <a:pt x="22737" y="82502"/>
                  </a:lnTo>
                  <a:lnTo>
                    <a:pt x="5948" y="122310"/>
                  </a:lnTo>
                  <a:lnTo>
                    <a:pt x="0" y="166624"/>
                  </a:lnTo>
                  <a:lnTo>
                    <a:pt x="0" y="833119"/>
                  </a:lnTo>
                  <a:lnTo>
                    <a:pt x="5948" y="877433"/>
                  </a:lnTo>
                  <a:lnTo>
                    <a:pt x="22737" y="917241"/>
                  </a:lnTo>
                  <a:lnTo>
                    <a:pt x="48783" y="950960"/>
                  </a:lnTo>
                  <a:lnTo>
                    <a:pt x="82502" y="977006"/>
                  </a:lnTo>
                  <a:lnTo>
                    <a:pt x="122310" y="993795"/>
                  </a:lnTo>
                  <a:lnTo>
                    <a:pt x="166624" y="999743"/>
                  </a:lnTo>
                  <a:lnTo>
                    <a:pt x="3905504" y="999743"/>
                  </a:lnTo>
                  <a:lnTo>
                    <a:pt x="3949817" y="993795"/>
                  </a:lnTo>
                  <a:lnTo>
                    <a:pt x="3989625" y="977006"/>
                  </a:lnTo>
                  <a:lnTo>
                    <a:pt x="4023344" y="950960"/>
                  </a:lnTo>
                  <a:lnTo>
                    <a:pt x="4049390" y="917241"/>
                  </a:lnTo>
                  <a:lnTo>
                    <a:pt x="4066179" y="877433"/>
                  </a:lnTo>
                  <a:lnTo>
                    <a:pt x="4072128" y="833119"/>
                  </a:lnTo>
                  <a:lnTo>
                    <a:pt x="4072128" y="166624"/>
                  </a:lnTo>
                  <a:lnTo>
                    <a:pt x="4066179" y="122310"/>
                  </a:lnTo>
                  <a:lnTo>
                    <a:pt x="4049390" y="82502"/>
                  </a:lnTo>
                  <a:lnTo>
                    <a:pt x="4023344" y="48783"/>
                  </a:lnTo>
                  <a:lnTo>
                    <a:pt x="3989625" y="22737"/>
                  </a:lnTo>
                  <a:lnTo>
                    <a:pt x="3949817" y="5948"/>
                  </a:lnTo>
                  <a:lnTo>
                    <a:pt x="390550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86255" y="3148584"/>
              <a:ext cx="4072254" cy="1277620"/>
            </a:xfrm>
            <a:custGeom>
              <a:avLst/>
              <a:gdLst/>
              <a:ahLst/>
              <a:cxnLst/>
              <a:rect l="l" t="t" r="r" b="b"/>
              <a:pathLst>
                <a:path w="4072254" h="1277620">
                  <a:moveTo>
                    <a:pt x="0" y="166624"/>
                  </a:moveTo>
                  <a:lnTo>
                    <a:pt x="5948" y="122310"/>
                  </a:lnTo>
                  <a:lnTo>
                    <a:pt x="22737" y="82502"/>
                  </a:lnTo>
                  <a:lnTo>
                    <a:pt x="48783" y="48783"/>
                  </a:lnTo>
                  <a:lnTo>
                    <a:pt x="82502" y="22737"/>
                  </a:lnTo>
                  <a:lnTo>
                    <a:pt x="122310" y="5948"/>
                  </a:lnTo>
                  <a:lnTo>
                    <a:pt x="166624" y="0"/>
                  </a:lnTo>
                  <a:lnTo>
                    <a:pt x="678688" y="0"/>
                  </a:lnTo>
                  <a:lnTo>
                    <a:pt x="1696720" y="0"/>
                  </a:lnTo>
                  <a:lnTo>
                    <a:pt x="3905504" y="0"/>
                  </a:lnTo>
                  <a:lnTo>
                    <a:pt x="3949817" y="5948"/>
                  </a:lnTo>
                  <a:lnTo>
                    <a:pt x="3989625" y="22737"/>
                  </a:lnTo>
                  <a:lnTo>
                    <a:pt x="4023344" y="48783"/>
                  </a:lnTo>
                  <a:lnTo>
                    <a:pt x="4049390" y="82502"/>
                  </a:lnTo>
                  <a:lnTo>
                    <a:pt x="4066179" y="122310"/>
                  </a:lnTo>
                  <a:lnTo>
                    <a:pt x="4072128" y="166624"/>
                  </a:lnTo>
                  <a:lnTo>
                    <a:pt x="4072128" y="583183"/>
                  </a:lnTo>
                  <a:lnTo>
                    <a:pt x="4072128" y="833119"/>
                  </a:lnTo>
                  <a:lnTo>
                    <a:pt x="4066179" y="877433"/>
                  </a:lnTo>
                  <a:lnTo>
                    <a:pt x="4049390" y="917241"/>
                  </a:lnTo>
                  <a:lnTo>
                    <a:pt x="4023344" y="950960"/>
                  </a:lnTo>
                  <a:lnTo>
                    <a:pt x="3989625" y="977006"/>
                  </a:lnTo>
                  <a:lnTo>
                    <a:pt x="3949817" y="993795"/>
                  </a:lnTo>
                  <a:lnTo>
                    <a:pt x="3905504" y="999743"/>
                  </a:lnTo>
                  <a:lnTo>
                    <a:pt x="1696720" y="999743"/>
                  </a:lnTo>
                  <a:lnTo>
                    <a:pt x="1168654" y="1277111"/>
                  </a:lnTo>
                  <a:lnTo>
                    <a:pt x="678688" y="999743"/>
                  </a:lnTo>
                  <a:lnTo>
                    <a:pt x="166624" y="999743"/>
                  </a:lnTo>
                  <a:lnTo>
                    <a:pt x="122310" y="993795"/>
                  </a:lnTo>
                  <a:lnTo>
                    <a:pt x="82502" y="977006"/>
                  </a:lnTo>
                  <a:lnTo>
                    <a:pt x="48783" y="950960"/>
                  </a:lnTo>
                  <a:lnTo>
                    <a:pt x="22737" y="917241"/>
                  </a:lnTo>
                  <a:lnTo>
                    <a:pt x="5948" y="877433"/>
                  </a:lnTo>
                  <a:lnTo>
                    <a:pt x="0" y="833119"/>
                  </a:lnTo>
                  <a:lnTo>
                    <a:pt x="0" y="583183"/>
                  </a:lnTo>
                  <a:lnTo>
                    <a:pt x="0" y="166624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487550" y="3348050"/>
            <a:ext cx="36703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rlito"/>
                <a:cs typeface="Carlito"/>
              </a:rPr>
              <a:t>Peraturan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Pemerintah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Nomor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18</a:t>
            </a:r>
            <a:r>
              <a:rPr dirty="0" sz="1800" spc="1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Carlito"/>
                <a:cs typeface="Carlito"/>
              </a:rPr>
              <a:t>Tahun</a:t>
            </a:r>
            <a:endParaRPr sz="1800">
              <a:latin typeface="Carlito"/>
              <a:cs typeface="Carlito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2016 </a:t>
            </a:r>
            <a:r>
              <a:rPr dirty="0" sz="1800" spc="-35">
                <a:solidFill>
                  <a:srgbClr val="FFFFFF"/>
                </a:solidFill>
                <a:latin typeface="Carlito"/>
                <a:cs typeface="Carlito"/>
              </a:rPr>
              <a:t>Tentang </a:t>
            </a:r>
            <a:r>
              <a:rPr dirty="0" sz="1800" spc="-25">
                <a:solidFill>
                  <a:srgbClr val="FFFFFF"/>
                </a:solidFill>
                <a:latin typeface="Carlito"/>
                <a:cs typeface="Carlito"/>
              </a:rPr>
              <a:t>Perangkat</a:t>
            </a:r>
            <a:r>
              <a:rPr dirty="0" sz="1800" spc="1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Daerah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02808" y="2846832"/>
            <a:ext cx="3096895" cy="3523615"/>
            <a:chOff x="5702808" y="2846832"/>
            <a:chExt cx="3096895" cy="3523615"/>
          </a:xfrm>
        </p:grpSpPr>
        <p:sp>
          <p:nvSpPr>
            <p:cNvPr id="15" name="object 15"/>
            <p:cNvSpPr/>
            <p:nvPr/>
          </p:nvSpPr>
          <p:spPr>
            <a:xfrm>
              <a:off x="5715000" y="2859024"/>
              <a:ext cx="3072765" cy="3499485"/>
            </a:xfrm>
            <a:custGeom>
              <a:avLst/>
              <a:gdLst/>
              <a:ahLst/>
              <a:cxnLst/>
              <a:rect l="l" t="t" r="r" b="b"/>
              <a:pathLst>
                <a:path w="3072765" h="3499485">
                  <a:moveTo>
                    <a:pt x="2560320" y="0"/>
                  </a:moveTo>
                  <a:lnTo>
                    <a:pt x="512063" y="0"/>
                  </a:lnTo>
                  <a:lnTo>
                    <a:pt x="465452" y="2092"/>
                  </a:lnTo>
                  <a:lnTo>
                    <a:pt x="420013" y="8249"/>
                  </a:lnTo>
                  <a:lnTo>
                    <a:pt x="375928" y="18289"/>
                  </a:lnTo>
                  <a:lnTo>
                    <a:pt x="333378" y="32033"/>
                  </a:lnTo>
                  <a:lnTo>
                    <a:pt x="292543" y="49299"/>
                  </a:lnTo>
                  <a:lnTo>
                    <a:pt x="253604" y="69906"/>
                  </a:lnTo>
                  <a:lnTo>
                    <a:pt x="216742" y="93674"/>
                  </a:lnTo>
                  <a:lnTo>
                    <a:pt x="182137" y="120423"/>
                  </a:lnTo>
                  <a:lnTo>
                    <a:pt x="149971" y="149971"/>
                  </a:lnTo>
                  <a:lnTo>
                    <a:pt x="120423" y="182137"/>
                  </a:lnTo>
                  <a:lnTo>
                    <a:pt x="93674" y="216742"/>
                  </a:lnTo>
                  <a:lnTo>
                    <a:pt x="69906" y="253604"/>
                  </a:lnTo>
                  <a:lnTo>
                    <a:pt x="49299" y="292543"/>
                  </a:lnTo>
                  <a:lnTo>
                    <a:pt x="32033" y="333378"/>
                  </a:lnTo>
                  <a:lnTo>
                    <a:pt x="18289" y="375928"/>
                  </a:lnTo>
                  <a:lnTo>
                    <a:pt x="8249" y="420013"/>
                  </a:lnTo>
                  <a:lnTo>
                    <a:pt x="2092" y="465452"/>
                  </a:lnTo>
                  <a:lnTo>
                    <a:pt x="0" y="512063"/>
                  </a:lnTo>
                  <a:lnTo>
                    <a:pt x="0" y="2987027"/>
                  </a:lnTo>
                  <a:lnTo>
                    <a:pt x="2092" y="3033637"/>
                  </a:lnTo>
                  <a:lnTo>
                    <a:pt x="8249" y="3079074"/>
                  </a:lnTo>
                  <a:lnTo>
                    <a:pt x="18289" y="3123159"/>
                  </a:lnTo>
                  <a:lnTo>
                    <a:pt x="32033" y="3165709"/>
                  </a:lnTo>
                  <a:lnTo>
                    <a:pt x="49299" y="3206544"/>
                  </a:lnTo>
                  <a:lnTo>
                    <a:pt x="69906" y="3245484"/>
                  </a:lnTo>
                  <a:lnTo>
                    <a:pt x="93674" y="3282347"/>
                  </a:lnTo>
                  <a:lnTo>
                    <a:pt x="120423" y="3316953"/>
                  </a:lnTo>
                  <a:lnTo>
                    <a:pt x="149971" y="3349121"/>
                  </a:lnTo>
                  <a:lnTo>
                    <a:pt x="182137" y="3378671"/>
                  </a:lnTo>
                  <a:lnTo>
                    <a:pt x="216742" y="3405421"/>
                  </a:lnTo>
                  <a:lnTo>
                    <a:pt x="253604" y="3429191"/>
                  </a:lnTo>
                  <a:lnTo>
                    <a:pt x="292543" y="3449800"/>
                  </a:lnTo>
                  <a:lnTo>
                    <a:pt x="333378" y="3467067"/>
                  </a:lnTo>
                  <a:lnTo>
                    <a:pt x="375928" y="3480812"/>
                  </a:lnTo>
                  <a:lnTo>
                    <a:pt x="420013" y="3490853"/>
                  </a:lnTo>
                  <a:lnTo>
                    <a:pt x="465452" y="3497011"/>
                  </a:lnTo>
                  <a:lnTo>
                    <a:pt x="512063" y="3499104"/>
                  </a:lnTo>
                  <a:lnTo>
                    <a:pt x="2560320" y="3499104"/>
                  </a:lnTo>
                  <a:lnTo>
                    <a:pt x="2606931" y="3497011"/>
                  </a:lnTo>
                  <a:lnTo>
                    <a:pt x="2652370" y="3490853"/>
                  </a:lnTo>
                  <a:lnTo>
                    <a:pt x="2696455" y="3480812"/>
                  </a:lnTo>
                  <a:lnTo>
                    <a:pt x="2739005" y="3467067"/>
                  </a:lnTo>
                  <a:lnTo>
                    <a:pt x="2779840" y="3449800"/>
                  </a:lnTo>
                  <a:lnTo>
                    <a:pt x="2818779" y="3429191"/>
                  </a:lnTo>
                  <a:lnTo>
                    <a:pt x="2855641" y="3405421"/>
                  </a:lnTo>
                  <a:lnTo>
                    <a:pt x="2890246" y="3378671"/>
                  </a:lnTo>
                  <a:lnTo>
                    <a:pt x="2922412" y="3349121"/>
                  </a:lnTo>
                  <a:lnTo>
                    <a:pt x="2951960" y="3316953"/>
                  </a:lnTo>
                  <a:lnTo>
                    <a:pt x="2978709" y="3282347"/>
                  </a:lnTo>
                  <a:lnTo>
                    <a:pt x="3002477" y="3245484"/>
                  </a:lnTo>
                  <a:lnTo>
                    <a:pt x="3023084" y="3206544"/>
                  </a:lnTo>
                  <a:lnTo>
                    <a:pt x="3040350" y="3165709"/>
                  </a:lnTo>
                  <a:lnTo>
                    <a:pt x="3054094" y="3123159"/>
                  </a:lnTo>
                  <a:lnTo>
                    <a:pt x="3064134" y="3079074"/>
                  </a:lnTo>
                  <a:lnTo>
                    <a:pt x="3070291" y="3033637"/>
                  </a:lnTo>
                  <a:lnTo>
                    <a:pt x="3072383" y="2987027"/>
                  </a:lnTo>
                  <a:lnTo>
                    <a:pt x="3072383" y="512063"/>
                  </a:lnTo>
                  <a:lnTo>
                    <a:pt x="3070291" y="465452"/>
                  </a:lnTo>
                  <a:lnTo>
                    <a:pt x="3064134" y="420013"/>
                  </a:lnTo>
                  <a:lnTo>
                    <a:pt x="3054094" y="375928"/>
                  </a:lnTo>
                  <a:lnTo>
                    <a:pt x="3040350" y="333378"/>
                  </a:lnTo>
                  <a:lnTo>
                    <a:pt x="3023084" y="292543"/>
                  </a:lnTo>
                  <a:lnTo>
                    <a:pt x="3002477" y="253604"/>
                  </a:lnTo>
                  <a:lnTo>
                    <a:pt x="2978709" y="216742"/>
                  </a:lnTo>
                  <a:lnTo>
                    <a:pt x="2951960" y="182137"/>
                  </a:lnTo>
                  <a:lnTo>
                    <a:pt x="2922412" y="149971"/>
                  </a:lnTo>
                  <a:lnTo>
                    <a:pt x="2890246" y="120423"/>
                  </a:lnTo>
                  <a:lnTo>
                    <a:pt x="2855641" y="93674"/>
                  </a:lnTo>
                  <a:lnTo>
                    <a:pt x="2818779" y="69906"/>
                  </a:lnTo>
                  <a:lnTo>
                    <a:pt x="2779840" y="49299"/>
                  </a:lnTo>
                  <a:lnTo>
                    <a:pt x="2739005" y="32033"/>
                  </a:lnTo>
                  <a:lnTo>
                    <a:pt x="2696455" y="18289"/>
                  </a:lnTo>
                  <a:lnTo>
                    <a:pt x="2652370" y="8249"/>
                  </a:lnTo>
                  <a:lnTo>
                    <a:pt x="2606931" y="2092"/>
                  </a:lnTo>
                  <a:lnTo>
                    <a:pt x="25603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715000" y="2859024"/>
              <a:ext cx="3072765" cy="3499485"/>
            </a:xfrm>
            <a:custGeom>
              <a:avLst/>
              <a:gdLst/>
              <a:ahLst/>
              <a:cxnLst/>
              <a:rect l="l" t="t" r="r" b="b"/>
              <a:pathLst>
                <a:path w="3072765" h="3499485">
                  <a:moveTo>
                    <a:pt x="0" y="512063"/>
                  </a:moveTo>
                  <a:lnTo>
                    <a:pt x="2092" y="465452"/>
                  </a:lnTo>
                  <a:lnTo>
                    <a:pt x="8249" y="420013"/>
                  </a:lnTo>
                  <a:lnTo>
                    <a:pt x="18289" y="375928"/>
                  </a:lnTo>
                  <a:lnTo>
                    <a:pt x="32033" y="333378"/>
                  </a:lnTo>
                  <a:lnTo>
                    <a:pt x="49299" y="292543"/>
                  </a:lnTo>
                  <a:lnTo>
                    <a:pt x="69906" y="253604"/>
                  </a:lnTo>
                  <a:lnTo>
                    <a:pt x="93674" y="216742"/>
                  </a:lnTo>
                  <a:lnTo>
                    <a:pt x="120423" y="182137"/>
                  </a:lnTo>
                  <a:lnTo>
                    <a:pt x="149971" y="149971"/>
                  </a:lnTo>
                  <a:lnTo>
                    <a:pt x="182137" y="120423"/>
                  </a:lnTo>
                  <a:lnTo>
                    <a:pt x="216742" y="93674"/>
                  </a:lnTo>
                  <a:lnTo>
                    <a:pt x="253604" y="69906"/>
                  </a:lnTo>
                  <a:lnTo>
                    <a:pt x="292543" y="49299"/>
                  </a:lnTo>
                  <a:lnTo>
                    <a:pt x="333378" y="32033"/>
                  </a:lnTo>
                  <a:lnTo>
                    <a:pt x="375928" y="18289"/>
                  </a:lnTo>
                  <a:lnTo>
                    <a:pt x="420013" y="8249"/>
                  </a:lnTo>
                  <a:lnTo>
                    <a:pt x="465452" y="2092"/>
                  </a:lnTo>
                  <a:lnTo>
                    <a:pt x="512063" y="0"/>
                  </a:lnTo>
                  <a:lnTo>
                    <a:pt x="1280159" y="0"/>
                  </a:lnTo>
                  <a:lnTo>
                    <a:pt x="2560320" y="0"/>
                  </a:lnTo>
                  <a:lnTo>
                    <a:pt x="2606931" y="2092"/>
                  </a:lnTo>
                  <a:lnTo>
                    <a:pt x="2652370" y="8249"/>
                  </a:lnTo>
                  <a:lnTo>
                    <a:pt x="2696455" y="18289"/>
                  </a:lnTo>
                  <a:lnTo>
                    <a:pt x="2739005" y="32033"/>
                  </a:lnTo>
                  <a:lnTo>
                    <a:pt x="2779840" y="49299"/>
                  </a:lnTo>
                  <a:lnTo>
                    <a:pt x="2818779" y="69906"/>
                  </a:lnTo>
                  <a:lnTo>
                    <a:pt x="2855641" y="93674"/>
                  </a:lnTo>
                  <a:lnTo>
                    <a:pt x="2890246" y="120423"/>
                  </a:lnTo>
                  <a:lnTo>
                    <a:pt x="2922412" y="149971"/>
                  </a:lnTo>
                  <a:lnTo>
                    <a:pt x="2951960" y="182137"/>
                  </a:lnTo>
                  <a:lnTo>
                    <a:pt x="2978709" y="216742"/>
                  </a:lnTo>
                  <a:lnTo>
                    <a:pt x="3002477" y="253604"/>
                  </a:lnTo>
                  <a:lnTo>
                    <a:pt x="3023084" y="292543"/>
                  </a:lnTo>
                  <a:lnTo>
                    <a:pt x="3040350" y="333378"/>
                  </a:lnTo>
                  <a:lnTo>
                    <a:pt x="3054094" y="375928"/>
                  </a:lnTo>
                  <a:lnTo>
                    <a:pt x="3064134" y="420013"/>
                  </a:lnTo>
                  <a:lnTo>
                    <a:pt x="3070291" y="465452"/>
                  </a:lnTo>
                  <a:lnTo>
                    <a:pt x="3072383" y="512063"/>
                  </a:lnTo>
                  <a:lnTo>
                    <a:pt x="3072383" y="2041144"/>
                  </a:lnTo>
                  <a:lnTo>
                    <a:pt x="3072383" y="2915920"/>
                  </a:lnTo>
                  <a:lnTo>
                    <a:pt x="3072383" y="2987027"/>
                  </a:lnTo>
                  <a:lnTo>
                    <a:pt x="3070291" y="3033637"/>
                  </a:lnTo>
                  <a:lnTo>
                    <a:pt x="3064134" y="3079074"/>
                  </a:lnTo>
                  <a:lnTo>
                    <a:pt x="3054094" y="3123159"/>
                  </a:lnTo>
                  <a:lnTo>
                    <a:pt x="3040350" y="3165709"/>
                  </a:lnTo>
                  <a:lnTo>
                    <a:pt x="3023084" y="3206544"/>
                  </a:lnTo>
                  <a:lnTo>
                    <a:pt x="3002477" y="3245484"/>
                  </a:lnTo>
                  <a:lnTo>
                    <a:pt x="2978709" y="3282347"/>
                  </a:lnTo>
                  <a:lnTo>
                    <a:pt x="2951960" y="3316953"/>
                  </a:lnTo>
                  <a:lnTo>
                    <a:pt x="2922412" y="3349121"/>
                  </a:lnTo>
                  <a:lnTo>
                    <a:pt x="2890246" y="3378671"/>
                  </a:lnTo>
                  <a:lnTo>
                    <a:pt x="2855641" y="3405421"/>
                  </a:lnTo>
                  <a:lnTo>
                    <a:pt x="2818779" y="3429191"/>
                  </a:lnTo>
                  <a:lnTo>
                    <a:pt x="2779840" y="3449800"/>
                  </a:lnTo>
                  <a:lnTo>
                    <a:pt x="2739005" y="3467067"/>
                  </a:lnTo>
                  <a:lnTo>
                    <a:pt x="2696455" y="3480812"/>
                  </a:lnTo>
                  <a:lnTo>
                    <a:pt x="2652370" y="3490853"/>
                  </a:lnTo>
                  <a:lnTo>
                    <a:pt x="2606931" y="3497011"/>
                  </a:lnTo>
                  <a:lnTo>
                    <a:pt x="2560320" y="3499104"/>
                  </a:lnTo>
                  <a:lnTo>
                    <a:pt x="1280159" y="3499104"/>
                  </a:lnTo>
                  <a:lnTo>
                    <a:pt x="896111" y="3499104"/>
                  </a:lnTo>
                  <a:lnTo>
                    <a:pt x="512063" y="3499104"/>
                  </a:lnTo>
                  <a:lnTo>
                    <a:pt x="465452" y="3497011"/>
                  </a:lnTo>
                  <a:lnTo>
                    <a:pt x="420013" y="3490853"/>
                  </a:lnTo>
                  <a:lnTo>
                    <a:pt x="375928" y="3480812"/>
                  </a:lnTo>
                  <a:lnTo>
                    <a:pt x="333378" y="3467067"/>
                  </a:lnTo>
                  <a:lnTo>
                    <a:pt x="292543" y="3449800"/>
                  </a:lnTo>
                  <a:lnTo>
                    <a:pt x="253604" y="3429191"/>
                  </a:lnTo>
                  <a:lnTo>
                    <a:pt x="216742" y="3405421"/>
                  </a:lnTo>
                  <a:lnTo>
                    <a:pt x="182137" y="3378671"/>
                  </a:lnTo>
                  <a:lnTo>
                    <a:pt x="149971" y="3349121"/>
                  </a:lnTo>
                  <a:lnTo>
                    <a:pt x="120423" y="3316953"/>
                  </a:lnTo>
                  <a:lnTo>
                    <a:pt x="93674" y="3282347"/>
                  </a:lnTo>
                  <a:lnTo>
                    <a:pt x="69906" y="3245484"/>
                  </a:lnTo>
                  <a:lnTo>
                    <a:pt x="49299" y="3206544"/>
                  </a:lnTo>
                  <a:lnTo>
                    <a:pt x="32033" y="3165709"/>
                  </a:lnTo>
                  <a:lnTo>
                    <a:pt x="18289" y="3123159"/>
                  </a:lnTo>
                  <a:lnTo>
                    <a:pt x="8249" y="3079074"/>
                  </a:lnTo>
                  <a:lnTo>
                    <a:pt x="2092" y="3033637"/>
                  </a:lnTo>
                  <a:lnTo>
                    <a:pt x="0" y="2987027"/>
                  </a:lnTo>
                  <a:lnTo>
                    <a:pt x="0" y="2915920"/>
                  </a:lnTo>
                  <a:lnTo>
                    <a:pt x="0" y="2041144"/>
                  </a:lnTo>
                  <a:lnTo>
                    <a:pt x="0" y="512063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5952490" y="3484245"/>
            <a:ext cx="259969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rlito"/>
                <a:cs typeface="Carlito"/>
              </a:rPr>
              <a:t>Peraturan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Gubernur 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Bengkulu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Nomor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53 </a:t>
            </a:r>
            <a:r>
              <a:rPr dirty="0" sz="1800" spc="-30">
                <a:solidFill>
                  <a:srgbClr val="FFFFFF"/>
                </a:solidFill>
                <a:latin typeface="Carlito"/>
                <a:cs typeface="Carlito"/>
              </a:rPr>
              <a:t>Tahun 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2016 </a:t>
            </a:r>
            <a:r>
              <a:rPr dirty="0" sz="1800" spc="-35">
                <a:solidFill>
                  <a:srgbClr val="FFFFFF"/>
                </a:solidFill>
                <a:latin typeface="Carlito"/>
                <a:cs typeface="Carlito"/>
              </a:rPr>
              <a:t>Tentang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Kedudukan, 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Susunan Organisasi, </a:t>
            </a:r>
            <a:r>
              <a:rPr dirty="0" sz="1800" spc="-30">
                <a:solidFill>
                  <a:srgbClr val="FFFFFF"/>
                </a:solidFill>
                <a:latin typeface="Carlito"/>
                <a:cs typeface="Carlito"/>
              </a:rPr>
              <a:t>Tugas 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Dan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Fungsi,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Serta </a:t>
            </a:r>
            <a:r>
              <a:rPr dirty="0" sz="1800" spc="-50">
                <a:solidFill>
                  <a:srgbClr val="FFFFFF"/>
                </a:solidFill>
                <a:latin typeface="Carlito"/>
                <a:cs typeface="Carlito"/>
              </a:rPr>
              <a:t>Tata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Kerja 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Dinas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Perpustakaan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Dan 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Kearsipan Provinsi  Bengkulu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74063" y="4489703"/>
            <a:ext cx="4317365" cy="1167765"/>
            <a:chOff x="1274063" y="4489703"/>
            <a:chExt cx="4317365" cy="1167765"/>
          </a:xfrm>
        </p:grpSpPr>
        <p:sp>
          <p:nvSpPr>
            <p:cNvPr id="19" name="object 19"/>
            <p:cNvSpPr/>
            <p:nvPr/>
          </p:nvSpPr>
          <p:spPr>
            <a:xfrm>
              <a:off x="1286255" y="4501895"/>
              <a:ext cx="4293235" cy="1143000"/>
            </a:xfrm>
            <a:custGeom>
              <a:avLst/>
              <a:gdLst/>
              <a:ahLst/>
              <a:cxnLst/>
              <a:rect l="l" t="t" r="r" b="b"/>
              <a:pathLst>
                <a:path w="4293235" h="1143000">
                  <a:moveTo>
                    <a:pt x="3881628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499"/>
                  </a:lnTo>
                  <a:lnTo>
                    <a:pt x="0" y="952499"/>
                  </a:lnTo>
                  <a:lnTo>
                    <a:pt x="5034" y="996162"/>
                  </a:lnTo>
                  <a:lnTo>
                    <a:pt x="19372" y="1036253"/>
                  </a:lnTo>
                  <a:lnTo>
                    <a:pt x="41867" y="1071625"/>
                  </a:lnTo>
                  <a:lnTo>
                    <a:pt x="71374" y="1101132"/>
                  </a:lnTo>
                  <a:lnTo>
                    <a:pt x="106746" y="1123627"/>
                  </a:lnTo>
                  <a:lnTo>
                    <a:pt x="146837" y="1137965"/>
                  </a:lnTo>
                  <a:lnTo>
                    <a:pt x="190500" y="1142999"/>
                  </a:lnTo>
                  <a:lnTo>
                    <a:pt x="3881628" y="1142999"/>
                  </a:lnTo>
                  <a:lnTo>
                    <a:pt x="3925290" y="1137965"/>
                  </a:lnTo>
                  <a:lnTo>
                    <a:pt x="3965381" y="1123627"/>
                  </a:lnTo>
                  <a:lnTo>
                    <a:pt x="4000753" y="1101132"/>
                  </a:lnTo>
                  <a:lnTo>
                    <a:pt x="4030260" y="1071625"/>
                  </a:lnTo>
                  <a:lnTo>
                    <a:pt x="4052755" y="1036253"/>
                  </a:lnTo>
                  <a:lnTo>
                    <a:pt x="4067093" y="996162"/>
                  </a:lnTo>
                  <a:lnTo>
                    <a:pt x="4072128" y="952499"/>
                  </a:lnTo>
                  <a:lnTo>
                    <a:pt x="4072128" y="476249"/>
                  </a:lnTo>
                  <a:lnTo>
                    <a:pt x="4292981" y="400049"/>
                  </a:lnTo>
                  <a:lnTo>
                    <a:pt x="4072128" y="190499"/>
                  </a:lnTo>
                  <a:lnTo>
                    <a:pt x="4067093" y="146837"/>
                  </a:lnTo>
                  <a:lnTo>
                    <a:pt x="4052755" y="106746"/>
                  </a:lnTo>
                  <a:lnTo>
                    <a:pt x="4030260" y="71374"/>
                  </a:lnTo>
                  <a:lnTo>
                    <a:pt x="4000753" y="41867"/>
                  </a:lnTo>
                  <a:lnTo>
                    <a:pt x="3965381" y="19372"/>
                  </a:lnTo>
                  <a:lnTo>
                    <a:pt x="3925290" y="5034"/>
                  </a:lnTo>
                  <a:lnTo>
                    <a:pt x="38816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286255" y="4501895"/>
              <a:ext cx="4293235" cy="1143000"/>
            </a:xfrm>
            <a:custGeom>
              <a:avLst/>
              <a:gdLst/>
              <a:ahLst/>
              <a:cxnLst/>
              <a:rect l="l" t="t" r="r" b="b"/>
              <a:pathLst>
                <a:path w="4293235" h="1143000">
                  <a:moveTo>
                    <a:pt x="0" y="190499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2375408" y="0"/>
                  </a:lnTo>
                  <a:lnTo>
                    <a:pt x="3393440" y="0"/>
                  </a:lnTo>
                  <a:lnTo>
                    <a:pt x="3881628" y="0"/>
                  </a:lnTo>
                  <a:lnTo>
                    <a:pt x="3925290" y="5034"/>
                  </a:lnTo>
                  <a:lnTo>
                    <a:pt x="3965381" y="19372"/>
                  </a:lnTo>
                  <a:lnTo>
                    <a:pt x="4000753" y="41867"/>
                  </a:lnTo>
                  <a:lnTo>
                    <a:pt x="4030260" y="71374"/>
                  </a:lnTo>
                  <a:lnTo>
                    <a:pt x="4052755" y="106746"/>
                  </a:lnTo>
                  <a:lnTo>
                    <a:pt x="4067093" y="146837"/>
                  </a:lnTo>
                  <a:lnTo>
                    <a:pt x="4072128" y="190499"/>
                  </a:lnTo>
                  <a:lnTo>
                    <a:pt x="4292981" y="400049"/>
                  </a:lnTo>
                  <a:lnTo>
                    <a:pt x="4072128" y="476249"/>
                  </a:lnTo>
                  <a:lnTo>
                    <a:pt x="4072128" y="952499"/>
                  </a:lnTo>
                  <a:lnTo>
                    <a:pt x="4067093" y="996162"/>
                  </a:lnTo>
                  <a:lnTo>
                    <a:pt x="4052755" y="1036253"/>
                  </a:lnTo>
                  <a:lnTo>
                    <a:pt x="4030260" y="1071625"/>
                  </a:lnTo>
                  <a:lnTo>
                    <a:pt x="4000753" y="1101132"/>
                  </a:lnTo>
                  <a:lnTo>
                    <a:pt x="3965381" y="1123627"/>
                  </a:lnTo>
                  <a:lnTo>
                    <a:pt x="3925290" y="1137965"/>
                  </a:lnTo>
                  <a:lnTo>
                    <a:pt x="3881628" y="1142999"/>
                  </a:lnTo>
                  <a:lnTo>
                    <a:pt x="3393440" y="1142999"/>
                  </a:lnTo>
                  <a:lnTo>
                    <a:pt x="2375408" y="1142999"/>
                  </a:lnTo>
                  <a:lnTo>
                    <a:pt x="190500" y="1142999"/>
                  </a:lnTo>
                  <a:lnTo>
                    <a:pt x="146837" y="1137965"/>
                  </a:lnTo>
                  <a:lnTo>
                    <a:pt x="106746" y="1123627"/>
                  </a:lnTo>
                  <a:lnTo>
                    <a:pt x="71374" y="1101132"/>
                  </a:lnTo>
                  <a:lnTo>
                    <a:pt x="41867" y="1071625"/>
                  </a:lnTo>
                  <a:lnTo>
                    <a:pt x="19372" y="1036253"/>
                  </a:lnTo>
                  <a:lnTo>
                    <a:pt x="5034" y="996162"/>
                  </a:lnTo>
                  <a:lnTo>
                    <a:pt x="0" y="952499"/>
                  </a:lnTo>
                  <a:lnTo>
                    <a:pt x="0" y="476249"/>
                  </a:lnTo>
                  <a:lnTo>
                    <a:pt x="0" y="190499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1558544" y="4497704"/>
            <a:ext cx="352806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175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rlito"/>
                <a:cs typeface="Carlito"/>
              </a:rPr>
              <a:t>Peraturan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Daerah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Provinsi Bengkulu 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Nomor 8 </a:t>
            </a:r>
            <a:r>
              <a:rPr dirty="0" sz="1800" spc="-30">
                <a:solidFill>
                  <a:srgbClr val="FFFFFF"/>
                </a:solidFill>
                <a:latin typeface="Carlito"/>
                <a:cs typeface="Carlito"/>
              </a:rPr>
              <a:t>Tahun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2016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tentang  Pembentukan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dan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Susunan </a:t>
            </a:r>
            <a:r>
              <a:rPr dirty="0" sz="1800" spc="-25">
                <a:solidFill>
                  <a:srgbClr val="FFFFFF"/>
                </a:solidFill>
                <a:latin typeface="Carlito"/>
                <a:cs typeface="Carlito"/>
              </a:rPr>
              <a:t>Perangkat 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Daerah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Provinsi</a:t>
            </a:r>
            <a:r>
              <a:rPr dirty="0" sz="1800" spc="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Bengkulu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873" y="274129"/>
            <a:ext cx="2811145" cy="6240145"/>
            <a:chOff x="130873" y="274129"/>
            <a:chExt cx="2811145" cy="6240145"/>
          </a:xfrm>
        </p:grpSpPr>
        <p:sp>
          <p:nvSpPr>
            <p:cNvPr id="3" name="object 3"/>
            <p:cNvSpPr/>
            <p:nvPr/>
          </p:nvSpPr>
          <p:spPr>
            <a:xfrm>
              <a:off x="143256" y="286511"/>
              <a:ext cx="2786380" cy="6215380"/>
            </a:xfrm>
            <a:custGeom>
              <a:avLst/>
              <a:gdLst/>
              <a:ahLst/>
              <a:cxnLst/>
              <a:rect l="l" t="t" r="r" b="b"/>
              <a:pathLst>
                <a:path w="2786380" h="6215380">
                  <a:moveTo>
                    <a:pt x="2785872" y="0"/>
                  </a:moveTo>
                  <a:lnTo>
                    <a:pt x="0" y="0"/>
                  </a:lnTo>
                  <a:lnTo>
                    <a:pt x="0" y="6214872"/>
                  </a:lnTo>
                  <a:lnTo>
                    <a:pt x="2785872" y="6214872"/>
                  </a:lnTo>
                  <a:lnTo>
                    <a:pt x="278587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3256" y="286511"/>
              <a:ext cx="2786380" cy="6215380"/>
            </a:xfrm>
            <a:custGeom>
              <a:avLst/>
              <a:gdLst/>
              <a:ahLst/>
              <a:cxnLst/>
              <a:rect l="l" t="t" r="r" b="b"/>
              <a:pathLst>
                <a:path w="2786380" h="6215380">
                  <a:moveTo>
                    <a:pt x="0" y="6214872"/>
                  </a:moveTo>
                  <a:lnTo>
                    <a:pt x="2785872" y="6214872"/>
                  </a:lnTo>
                  <a:lnTo>
                    <a:pt x="2785872" y="0"/>
                  </a:lnTo>
                  <a:lnTo>
                    <a:pt x="0" y="0"/>
                  </a:lnTo>
                  <a:lnTo>
                    <a:pt x="0" y="6214872"/>
                  </a:lnTo>
                  <a:close/>
                </a:path>
              </a:pathLst>
            </a:custGeom>
            <a:ln w="24383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828547" y="1005331"/>
            <a:ext cx="1416050" cy="894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63500">
              <a:lnSpc>
                <a:spcPct val="100000"/>
              </a:lnSpc>
              <a:spcBef>
                <a:spcPts val="95"/>
              </a:spcBef>
            </a:pPr>
            <a:r>
              <a:rPr dirty="0" sz="1900" b="1">
                <a:latin typeface="Arial"/>
                <a:cs typeface="Arial"/>
              </a:rPr>
              <a:t>VISI </a:t>
            </a:r>
            <a:r>
              <a:rPr dirty="0" sz="1900" spc="-5" b="1">
                <a:latin typeface="Arial"/>
                <a:cs typeface="Arial"/>
              </a:rPr>
              <a:t>&amp; </a:t>
            </a:r>
            <a:r>
              <a:rPr dirty="0" sz="1900" spc="5" b="1">
                <a:latin typeface="Arial"/>
                <a:cs typeface="Arial"/>
              </a:rPr>
              <a:t>MISI  </a:t>
            </a:r>
            <a:r>
              <a:rPr dirty="0" sz="1900" spc="-20" b="1">
                <a:latin typeface="Arial"/>
                <a:cs typeface="Arial"/>
              </a:rPr>
              <a:t>G</a:t>
            </a:r>
            <a:r>
              <a:rPr dirty="0" sz="1900" spc="-5" b="1">
                <a:latin typeface="Arial"/>
                <a:cs typeface="Arial"/>
              </a:rPr>
              <a:t>UBERN</a:t>
            </a:r>
            <a:r>
              <a:rPr dirty="0" sz="1900" spc="-15" b="1">
                <a:latin typeface="Arial"/>
                <a:cs typeface="Arial"/>
              </a:rPr>
              <a:t>U</a:t>
            </a:r>
            <a:r>
              <a:rPr dirty="0" sz="1900" spc="-5" b="1">
                <a:latin typeface="Arial"/>
                <a:cs typeface="Arial"/>
              </a:rPr>
              <a:t>R  </a:t>
            </a:r>
            <a:r>
              <a:rPr dirty="0" sz="1900" spc="-10" b="1">
                <a:latin typeface="Arial"/>
                <a:cs typeface="Arial"/>
              </a:rPr>
              <a:t>BENGKULU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691" y="2148281"/>
            <a:ext cx="2480945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Visi </a:t>
            </a:r>
            <a:r>
              <a:rPr dirty="0" sz="1800" b="1">
                <a:latin typeface="Arial"/>
                <a:cs typeface="Arial"/>
              </a:rPr>
              <a:t>: </a:t>
            </a:r>
            <a:r>
              <a:rPr dirty="0" sz="1800" spc="-20" b="1">
                <a:latin typeface="Arial"/>
                <a:cs typeface="Arial"/>
              </a:rPr>
              <a:t>“Terwujudnya  </a:t>
            </a:r>
            <a:r>
              <a:rPr dirty="0" sz="1800" b="1">
                <a:latin typeface="Arial"/>
                <a:cs typeface="Arial"/>
              </a:rPr>
              <a:t>Bengkulu </a:t>
            </a:r>
            <a:r>
              <a:rPr dirty="0" sz="1800" spc="-25" b="1">
                <a:latin typeface="Arial"/>
                <a:cs typeface="Arial"/>
              </a:rPr>
              <a:t>yang </a:t>
            </a:r>
            <a:r>
              <a:rPr dirty="0" sz="1800" b="1">
                <a:latin typeface="Arial"/>
                <a:cs typeface="Arial"/>
              </a:rPr>
              <a:t>maju,  sejahtera,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bermartabat  dan </a:t>
            </a:r>
            <a:r>
              <a:rPr dirty="0" sz="1800" spc="-15" b="1">
                <a:latin typeface="Arial"/>
                <a:cs typeface="Arial"/>
              </a:rPr>
              <a:t>berdaya </a:t>
            </a:r>
            <a:r>
              <a:rPr dirty="0" sz="1800" b="1">
                <a:latin typeface="Arial"/>
                <a:cs typeface="Arial"/>
              </a:rPr>
              <a:t>saing  tinggi”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691" y="3795522"/>
            <a:ext cx="2566670" cy="1978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5" b="1" i="1">
                <a:latin typeface="Arial"/>
                <a:cs typeface="Arial"/>
              </a:rPr>
              <a:t>Misi</a:t>
            </a:r>
            <a:r>
              <a:rPr dirty="0" sz="1600" spc="10" b="1" i="1">
                <a:latin typeface="Arial"/>
                <a:cs typeface="Arial"/>
              </a:rPr>
              <a:t> </a:t>
            </a:r>
            <a:r>
              <a:rPr dirty="0" sz="1600" spc="-5" b="1" i="1">
                <a:latin typeface="Arial"/>
                <a:cs typeface="Arial"/>
              </a:rPr>
              <a:t>ke-2</a:t>
            </a:r>
            <a:endParaRPr sz="1600">
              <a:latin typeface="Arial"/>
              <a:cs typeface="Arial"/>
            </a:endParaRPr>
          </a:p>
          <a:p>
            <a:pPr marL="12700" marR="5080" indent="57785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“Meningkatkan </a:t>
            </a:r>
            <a:r>
              <a:rPr dirty="0" sz="1600">
                <a:latin typeface="Arial"/>
                <a:cs typeface="Arial"/>
              </a:rPr>
              <a:t>kualitas </a:t>
            </a:r>
            <a:r>
              <a:rPr dirty="0" sz="1600" spc="-5">
                <a:latin typeface="Arial"/>
                <a:cs typeface="Arial"/>
              </a:rPr>
              <a:t>dan  </a:t>
            </a:r>
            <a:r>
              <a:rPr dirty="0" sz="1600">
                <a:latin typeface="Arial"/>
                <a:cs typeface="Arial"/>
              </a:rPr>
              <a:t>kuantitas </a:t>
            </a:r>
            <a:r>
              <a:rPr dirty="0" sz="1600" spc="-5">
                <a:latin typeface="Arial"/>
                <a:cs typeface="Arial"/>
              </a:rPr>
              <a:t>pelayanan  kesejahteraan </a:t>
            </a:r>
            <a:r>
              <a:rPr dirty="0" sz="1600">
                <a:latin typeface="Arial"/>
                <a:cs typeface="Arial"/>
              </a:rPr>
              <a:t>sosial </a:t>
            </a:r>
            <a:r>
              <a:rPr dirty="0" sz="1600" spc="-5">
                <a:latin typeface="Arial"/>
                <a:cs typeface="Arial"/>
              </a:rPr>
              <a:t>dan  layanan </a:t>
            </a:r>
            <a:r>
              <a:rPr dirty="0" sz="1600">
                <a:latin typeface="Arial"/>
                <a:cs typeface="Arial"/>
              </a:rPr>
              <a:t>dasar </a:t>
            </a:r>
            <a:r>
              <a:rPr dirty="0" sz="1600" spc="-5">
                <a:latin typeface="Arial"/>
                <a:cs typeface="Arial"/>
              </a:rPr>
              <a:t>di bidang  pendidikan, </a:t>
            </a:r>
            <a:r>
              <a:rPr dirty="0" sz="1600">
                <a:latin typeface="Arial"/>
                <a:cs typeface="Arial"/>
              </a:rPr>
              <a:t>kesehatan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serta  perekonomian </a:t>
            </a:r>
            <a:r>
              <a:rPr dirty="0" sz="1600" spc="-5">
                <a:latin typeface="Arial"/>
                <a:cs typeface="Arial"/>
              </a:rPr>
              <a:t>rakyat  berbasis keunggulan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lokal”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60001" y="274129"/>
            <a:ext cx="3310890" cy="6240145"/>
            <a:chOff x="3060001" y="274129"/>
            <a:chExt cx="3310890" cy="6240145"/>
          </a:xfrm>
        </p:grpSpPr>
        <p:sp>
          <p:nvSpPr>
            <p:cNvPr id="9" name="object 9"/>
            <p:cNvSpPr/>
            <p:nvPr/>
          </p:nvSpPr>
          <p:spPr>
            <a:xfrm>
              <a:off x="3072384" y="286511"/>
              <a:ext cx="3286125" cy="6215380"/>
            </a:xfrm>
            <a:custGeom>
              <a:avLst/>
              <a:gdLst/>
              <a:ahLst/>
              <a:cxnLst/>
              <a:rect l="l" t="t" r="r" b="b"/>
              <a:pathLst>
                <a:path w="3286125" h="6215380">
                  <a:moveTo>
                    <a:pt x="3285744" y="0"/>
                  </a:moveTo>
                  <a:lnTo>
                    <a:pt x="0" y="0"/>
                  </a:lnTo>
                  <a:lnTo>
                    <a:pt x="0" y="6214872"/>
                  </a:lnTo>
                  <a:lnTo>
                    <a:pt x="3285744" y="6214872"/>
                  </a:lnTo>
                  <a:lnTo>
                    <a:pt x="3285744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72384" y="286511"/>
              <a:ext cx="3286125" cy="6215380"/>
            </a:xfrm>
            <a:custGeom>
              <a:avLst/>
              <a:gdLst/>
              <a:ahLst/>
              <a:cxnLst/>
              <a:rect l="l" t="t" r="r" b="b"/>
              <a:pathLst>
                <a:path w="3286125" h="6215380">
                  <a:moveTo>
                    <a:pt x="0" y="6214872"/>
                  </a:moveTo>
                  <a:lnTo>
                    <a:pt x="3285744" y="6214872"/>
                  </a:lnTo>
                  <a:lnTo>
                    <a:pt x="3285744" y="0"/>
                  </a:lnTo>
                  <a:lnTo>
                    <a:pt x="0" y="0"/>
                  </a:lnTo>
                  <a:lnTo>
                    <a:pt x="0" y="6214872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377310" y="1485087"/>
            <a:ext cx="267525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VISI &amp;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MISI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Arial"/>
                <a:cs typeface="Arial"/>
              </a:rPr>
              <a:t>DINAS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PERPUSTAKAAN</a:t>
            </a:r>
            <a:endParaRPr sz="1800">
              <a:latin typeface="Arial"/>
              <a:cs typeface="Arial"/>
            </a:endParaRPr>
          </a:p>
          <a:p>
            <a:pPr algn="ctr" marL="5080">
              <a:lnSpc>
                <a:spcPct val="100000"/>
              </a:lnSpc>
            </a:pPr>
            <a:r>
              <a:rPr dirty="0" sz="1800" spc="-15" b="1">
                <a:latin typeface="Arial"/>
                <a:cs typeface="Arial"/>
              </a:rPr>
              <a:t>DAN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KEARSIPAN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51758" y="2552827"/>
            <a:ext cx="5562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VISI</a:t>
            </a:r>
            <a:r>
              <a:rPr dirty="0" sz="1800" spc="-190" b="1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51758" y="3290392"/>
            <a:ext cx="304609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“</a:t>
            </a:r>
            <a:r>
              <a:rPr dirty="0" sz="2400" spc="-5" b="1">
                <a:latin typeface="Carlito"/>
                <a:cs typeface="Carlito"/>
              </a:rPr>
              <a:t>Mewujudkan</a:t>
            </a:r>
            <a:r>
              <a:rPr dirty="0" sz="2400" spc="-75" b="1">
                <a:latin typeface="Carlito"/>
                <a:cs typeface="Carlito"/>
              </a:rPr>
              <a:t> </a:t>
            </a:r>
            <a:r>
              <a:rPr dirty="0" sz="2400" spc="-5" b="1">
                <a:latin typeface="Carlito"/>
                <a:cs typeface="Carlito"/>
              </a:rPr>
              <a:t>Bengkulu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51758" y="4022293"/>
            <a:ext cx="275082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rlito"/>
                <a:cs typeface="Carlito"/>
              </a:rPr>
              <a:t>Gemar Mambaca </a:t>
            </a:r>
            <a:r>
              <a:rPr dirty="0" sz="2400" b="1">
                <a:latin typeface="Carlito"/>
                <a:cs typeface="Carlito"/>
              </a:rPr>
              <a:t>dan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51758" y="4754067"/>
            <a:ext cx="229743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5" b="1">
                <a:latin typeface="Carlito"/>
                <a:cs typeface="Carlito"/>
              </a:rPr>
              <a:t>Tertib </a:t>
            </a:r>
            <a:r>
              <a:rPr dirty="0" sz="2400" spc="-5" b="1">
                <a:latin typeface="Carlito"/>
                <a:cs typeface="Carlito"/>
              </a:rPr>
              <a:t>Arsip</a:t>
            </a:r>
            <a:r>
              <a:rPr dirty="0" sz="2400" spc="-100" b="1">
                <a:latin typeface="Carlito"/>
                <a:cs typeface="Carlito"/>
              </a:rPr>
              <a:t> </a:t>
            </a:r>
            <a:r>
              <a:rPr dirty="0" sz="2400" spc="5" b="1">
                <a:latin typeface="Carlito"/>
                <a:cs typeface="Carlito"/>
              </a:rPr>
              <a:t>2021”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01384" y="286511"/>
            <a:ext cx="2499360" cy="6215380"/>
          </a:xfrm>
          <a:prstGeom prst="rect">
            <a:avLst/>
          </a:prstGeom>
          <a:solidFill>
            <a:srgbClr val="92D050"/>
          </a:solidFill>
          <a:ln w="24384">
            <a:solidFill>
              <a:srgbClr val="385D89"/>
            </a:solidFill>
          </a:ln>
        </p:spPr>
        <p:txBody>
          <a:bodyPr wrap="square" lIns="0" tIns="173990" rIns="0" bIns="0" rtlCol="0" vert="horz">
            <a:spAutoFit/>
          </a:bodyPr>
          <a:lstStyle/>
          <a:p>
            <a:pPr marL="193675">
              <a:lnSpc>
                <a:spcPct val="100000"/>
              </a:lnSpc>
              <a:spcBef>
                <a:spcPts val="1370"/>
              </a:spcBef>
            </a:pPr>
            <a:r>
              <a:rPr dirty="0" sz="2000" spc="-5" b="1">
                <a:latin typeface="Arial"/>
                <a:cs typeface="Arial"/>
              </a:rPr>
              <a:t>5 </a:t>
            </a:r>
            <a:r>
              <a:rPr dirty="0" sz="1400" spc="-10" b="1">
                <a:latin typeface="Arial"/>
                <a:cs typeface="Arial"/>
              </a:rPr>
              <a:t>PROGRAM</a:t>
            </a:r>
            <a:r>
              <a:rPr dirty="0" sz="1400" spc="-15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PRIORITAS</a:t>
            </a:r>
            <a:endParaRPr sz="1400">
              <a:latin typeface="Arial"/>
              <a:cs typeface="Arial"/>
            </a:endParaRPr>
          </a:p>
          <a:p>
            <a:pPr marL="138430">
              <a:lnSpc>
                <a:spcPct val="100000"/>
              </a:lnSpc>
              <a:spcBef>
                <a:spcPts val="25"/>
              </a:spcBef>
            </a:pPr>
            <a:r>
              <a:rPr dirty="0" sz="1400" spc="-10" b="1">
                <a:latin typeface="Arial"/>
                <a:cs typeface="Arial"/>
              </a:rPr>
              <a:t>PEMBANGUNAN</a:t>
            </a:r>
            <a:r>
              <a:rPr dirty="0" sz="1400" spc="45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DAERAH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"/>
              <a:cs typeface="Arial"/>
            </a:endParaRPr>
          </a:p>
          <a:p>
            <a:pPr marL="92710" marR="257810">
              <a:lnSpc>
                <a:spcPct val="100000"/>
              </a:lnSpc>
              <a:buClr>
                <a:srgbClr val="000000"/>
              </a:buClr>
              <a:buFont typeface="Wingdings"/>
              <a:buChar char=""/>
              <a:tabLst>
                <a:tab pos="282575" algn="l"/>
              </a:tabLst>
            </a:pP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Prioritas Pertama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Pengentasan </a:t>
            </a:r>
            <a:r>
              <a:rPr dirty="0" sz="1400" spc="-10" b="1">
                <a:latin typeface="Arial"/>
                <a:cs typeface="Arial"/>
              </a:rPr>
              <a:t>Kemiskinan  </a:t>
            </a:r>
            <a:r>
              <a:rPr dirty="0" sz="1400" spc="-15" b="1">
                <a:latin typeface="Arial"/>
                <a:cs typeface="Arial"/>
              </a:rPr>
              <a:t>dan </a:t>
            </a:r>
            <a:r>
              <a:rPr dirty="0" sz="1400" spc="-10" b="1">
                <a:latin typeface="Arial"/>
                <a:cs typeface="Arial"/>
              </a:rPr>
              <a:t>Peretasan  </a:t>
            </a:r>
            <a:r>
              <a:rPr dirty="0" sz="1400" spc="-15" b="1">
                <a:latin typeface="Arial"/>
                <a:cs typeface="Arial"/>
              </a:rPr>
              <a:t>Ketertinggalan</a:t>
            </a:r>
            <a:endParaRPr sz="1400">
              <a:latin typeface="Arial"/>
              <a:cs typeface="Arial"/>
            </a:endParaRPr>
          </a:p>
          <a:p>
            <a:pPr marL="361315" indent="-269240">
              <a:lnSpc>
                <a:spcPct val="100000"/>
              </a:lnSpc>
              <a:spcBef>
                <a:spcPts val="725"/>
              </a:spcBef>
              <a:buFont typeface="Wingdings"/>
              <a:buChar char=""/>
              <a:tabLst>
                <a:tab pos="361950" algn="l"/>
              </a:tabLst>
            </a:pPr>
            <a:r>
              <a:rPr dirty="0" sz="1400" spc="-10" b="1">
                <a:latin typeface="Arial"/>
                <a:cs typeface="Arial"/>
              </a:rPr>
              <a:t>Pemerataan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Pendidikan</a:t>
            </a:r>
            <a:endParaRPr sz="1400">
              <a:latin typeface="Arial"/>
              <a:cs typeface="Arial"/>
            </a:endParaRPr>
          </a:p>
          <a:p>
            <a:pPr marL="92710" marR="13271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Wingdings"/>
              <a:buChar char=""/>
              <a:tabLst>
                <a:tab pos="282575" algn="l"/>
              </a:tabLst>
            </a:pP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Prioritas </a:t>
            </a: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Keempat: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“Transformasi  </a:t>
            </a:r>
            <a:r>
              <a:rPr dirty="0" sz="1400" spc="-20" b="1">
                <a:latin typeface="Arial"/>
                <a:cs typeface="Arial"/>
              </a:rPr>
              <a:t>Birokrasi&amp;Tata </a:t>
            </a:r>
            <a:r>
              <a:rPr dirty="0" sz="1400" spc="-10" b="1">
                <a:latin typeface="Arial"/>
                <a:cs typeface="Arial"/>
              </a:rPr>
              <a:t>Kelola  Pemerintahan Berbasis</a:t>
            </a:r>
            <a:r>
              <a:rPr dirty="0" sz="1400" spc="40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IT”</a:t>
            </a:r>
            <a:endParaRPr sz="1400">
              <a:latin typeface="Arial"/>
              <a:cs typeface="Arial"/>
            </a:endParaRPr>
          </a:p>
          <a:p>
            <a:pPr marL="379730" indent="-287020">
              <a:lnSpc>
                <a:spcPct val="100000"/>
              </a:lnSpc>
              <a:buFont typeface="Wingdings"/>
              <a:buChar char=""/>
              <a:tabLst>
                <a:tab pos="379095" algn="l"/>
                <a:tab pos="379730" algn="l"/>
              </a:tabLst>
            </a:pPr>
            <a:r>
              <a:rPr dirty="0" sz="1400" spc="-15" b="1">
                <a:latin typeface="Arial"/>
                <a:cs typeface="Arial"/>
              </a:rPr>
              <a:t>Penerapan</a:t>
            </a:r>
            <a:r>
              <a:rPr dirty="0" sz="1400" spc="5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e-</a:t>
            </a:r>
            <a:endParaRPr sz="1400">
              <a:latin typeface="Arial"/>
              <a:cs typeface="Arial"/>
            </a:endParaRPr>
          </a:p>
          <a:p>
            <a:pPr marL="379730">
              <a:lnSpc>
                <a:spcPct val="100000"/>
              </a:lnSpc>
              <a:spcBef>
                <a:spcPts val="5"/>
              </a:spcBef>
            </a:pPr>
            <a:r>
              <a:rPr dirty="0" sz="1400" spc="-15" b="1">
                <a:latin typeface="Arial"/>
                <a:cs typeface="Arial"/>
              </a:rPr>
              <a:t>Government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281940" indent="-189865">
              <a:lnSpc>
                <a:spcPct val="100000"/>
              </a:lnSpc>
              <a:buClr>
                <a:srgbClr val="000000"/>
              </a:buClr>
              <a:buFont typeface="Wingdings"/>
              <a:buChar char=""/>
              <a:tabLst>
                <a:tab pos="282575" algn="l"/>
              </a:tabLst>
            </a:pP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Prioritas Kelima</a:t>
            </a:r>
            <a:r>
              <a:rPr dirty="0" sz="1400" spc="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272415" marR="847090">
              <a:lnSpc>
                <a:spcPct val="108600"/>
              </a:lnSpc>
              <a:spcBef>
                <a:spcPts val="434"/>
              </a:spcBef>
            </a:pPr>
            <a:r>
              <a:rPr dirty="0" sz="1400" spc="-15" b="1" i="1">
                <a:latin typeface="Arial"/>
                <a:cs typeface="Arial"/>
              </a:rPr>
              <a:t>“Visit</a:t>
            </a:r>
            <a:r>
              <a:rPr dirty="0" sz="1400" spc="-75" b="1" i="1">
                <a:latin typeface="Arial"/>
                <a:cs typeface="Arial"/>
              </a:rPr>
              <a:t> </a:t>
            </a:r>
            <a:r>
              <a:rPr dirty="0" sz="1400" spc="-15" b="1" i="1">
                <a:latin typeface="Arial"/>
                <a:cs typeface="Arial"/>
              </a:rPr>
              <a:t>Wonderful  </a:t>
            </a:r>
            <a:r>
              <a:rPr dirty="0" sz="1400" spc="-15" b="1" i="1">
                <a:latin typeface="Arial"/>
                <a:cs typeface="Arial"/>
              </a:rPr>
              <a:t>Bengkulu”</a:t>
            </a:r>
            <a:endParaRPr sz="1400">
              <a:latin typeface="Arial"/>
              <a:cs typeface="Arial"/>
            </a:endParaRPr>
          </a:p>
          <a:p>
            <a:pPr marL="92710" marR="354965">
              <a:lnSpc>
                <a:spcPct val="100600"/>
              </a:lnSpc>
              <a:spcBef>
                <a:spcPts val="545"/>
              </a:spcBef>
              <a:buSzPct val="93750"/>
              <a:buFont typeface="Wingdings"/>
              <a:buChar char=""/>
              <a:tabLst>
                <a:tab pos="276225" algn="l"/>
                <a:tab pos="1504315" algn="l"/>
              </a:tabLst>
            </a:pPr>
            <a:r>
              <a:rPr dirty="0" sz="1600" spc="-5" b="1">
                <a:latin typeface="Arial"/>
                <a:cs typeface="Arial"/>
              </a:rPr>
              <a:t>Sukseskan	</a:t>
            </a:r>
            <a:r>
              <a:rPr dirty="0" sz="2400" b="1">
                <a:latin typeface="Arial"/>
                <a:cs typeface="Arial"/>
              </a:rPr>
              <a:t>52  </a:t>
            </a:r>
            <a:r>
              <a:rPr dirty="0" sz="1600" b="1">
                <a:latin typeface="Arial"/>
                <a:cs typeface="Arial"/>
              </a:rPr>
              <a:t>Even </a:t>
            </a:r>
            <a:r>
              <a:rPr dirty="0" sz="1600" spc="-5" b="1">
                <a:latin typeface="Arial"/>
                <a:cs typeface="Arial"/>
              </a:rPr>
              <a:t>Festival  </a:t>
            </a:r>
            <a:r>
              <a:rPr dirty="0" sz="1600" b="1">
                <a:latin typeface="Arial"/>
                <a:cs typeface="Arial"/>
              </a:rPr>
              <a:t>Wonderful</a:t>
            </a:r>
            <a:r>
              <a:rPr dirty="0" sz="1600" spc="-114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Bengkulu.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560320" y="774191"/>
            <a:ext cx="881380" cy="451484"/>
            <a:chOff x="2560320" y="774191"/>
            <a:chExt cx="881380" cy="451484"/>
          </a:xfrm>
        </p:grpSpPr>
        <p:sp>
          <p:nvSpPr>
            <p:cNvPr id="18" name="object 18"/>
            <p:cNvSpPr/>
            <p:nvPr/>
          </p:nvSpPr>
          <p:spPr>
            <a:xfrm>
              <a:off x="2572512" y="786383"/>
              <a:ext cx="856615" cy="426720"/>
            </a:xfrm>
            <a:custGeom>
              <a:avLst/>
              <a:gdLst/>
              <a:ahLst/>
              <a:cxnLst/>
              <a:rect l="l" t="t" r="r" b="b"/>
              <a:pathLst>
                <a:path w="856614" h="426719">
                  <a:moveTo>
                    <a:pt x="643127" y="0"/>
                  </a:moveTo>
                  <a:lnTo>
                    <a:pt x="643127" y="106679"/>
                  </a:lnTo>
                  <a:lnTo>
                    <a:pt x="213360" y="106679"/>
                  </a:lnTo>
                  <a:lnTo>
                    <a:pt x="213360" y="0"/>
                  </a:lnTo>
                  <a:lnTo>
                    <a:pt x="0" y="213360"/>
                  </a:lnTo>
                  <a:lnTo>
                    <a:pt x="213360" y="426719"/>
                  </a:lnTo>
                  <a:lnTo>
                    <a:pt x="213360" y="320039"/>
                  </a:lnTo>
                  <a:lnTo>
                    <a:pt x="643127" y="320039"/>
                  </a:lnTo>
                  <a:lnTo>
                    <a:pt x="643127" y="426719"/>
                  </a:lnTo>
                  <a:lnTo>
                    <a:pt x="856488" y="213360"/>
                  </a:lnTo>
                  <a:lnTo>
                    <a:pt x="64312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572512" y="786383"/>
              <a:ext cx="856615" cy="426720"/>
            </a:xfrm>
            <a:custGeom>
              <a:avLst/>
              <a:gdLst/>
              <a:ahLst/>
              <a:cxnLst/>
              <a:rect l="l" t="t" r="r" b="b"/>
              <a:pathLst>
                <a:path w="856614" h="426719">
                  <a:moveTo>
                    <a:pt x="0" y="213360"/>
                  </a:moveTo>
                  <a:lnTo>
                    <a:pt x="213360" y="0"/>
                  </a:lnTo>
                  <a:lnTo>
                    <a:pt x="213360" y="106679"/>
                  </a:lnTo>
                  <a:lnTo>
                    <a:pt x="643127" y="106679"/>
                  </a:lnTo>
                  <a:lnTo>
                    <a:pt x="643127" y="0"/>
                  </a:lnTo>
                  <a:lnTo>
                    <a:pt x="856488" y="213360"/>
                  </a:lnTo>
                  <a:lnTo>
                    <a:pt x="643127" y="426719"/>
                  </a:lnTo>
                  <a:lnTo>
                    <a:pt x="643127" y="320039"/>
                  </a:lnTo>
                  <a:lnTo>
                    <a:pt x="213360" y="320039"/>
                  </a:lnTo>
                  <a:lnTo>
                    <a:pt x="213360" y="426719"/>
                  </a:lnTo>
                  <a:lnTo>
                    <a:pt x="0" y="213360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6059423" y="844296"/>
            <a:ext cx="741045" cy="454659"/>
            <a:chOff x="6059423" y="844296"/>
            <a:chExt cx="741045" cy="454659"/>
          </a:xfrm>
        </p:grpSpPr>
        <p:sp>
          <p:nvSpPr>
            <p:cNvPr id="21" name="object 21"/>
            <p:cNvSpPr/>
            <p:nvPr/>
          </p:nvSpPr>
          <p:spPr>
            <a:xfrm>
              <a:off x="6071615" y="856488"/>
              <a:ext cx="716280" cy="429895"/>
            </a:xfrm>
            <a:custGeom>
              <a:avLst/>
              <a:gdLst/>
              <a:ahLst/>
              <a:cxnLst/>
              <a:rect l="l" t="t" r="r" b="b"/>
              <a:pathLst>
                <a:path w="716279" h="429894">
                  <a:moveTo>
                    <a:pt x="501395" y="0"/>
                  </a:moveTo>
                  <a:lnTo>
                    <a:pt x="501395" y="107441"/>
                  </a:lnTo>
                  <a:lnTo>
                    <a:pt x="214884" y="107441"/>
                  </a:lnTo>
                  <a:lnTo>
                    <a:pt x="214884" y="0"/>
                  </a:lnTo>
                  <a:lnTo>
                    <a:pt x="0" y="214884"/>
                  </a:lnTo>
                  <a:lnTo>
                    <a:pt x="214884" y="429767"/>
                  </a:lnTo>
                  <a:lnTo>
                    <a:pt x="214884" y="322325"/>
                  </a:lnTo>
                  <a:lnTo>
                    <a:pt x="501395" y="322325"/>
                  </a:lnTo>
                  <a:lnTo>
                    <a:pt x="501395" y="429767"/>
                  </a:lnTo>
                  <a:lnTo>
                    <a:pt x="716280" y="214884"/>
                  </a:lnTo>
                  <a:lnTo>
                    <a:pt x="501395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071615" y="856488"/>
              <a:ext cx="716280" cy="429895"/>
            </a:xfrm>
            <a:custGeom>
              <a:avLst/>
              <a:gdLst/>
              <a:ahLst/>
              <a:cxnLst/>
              <a:rect l="l" t="t" r="r" b="b"/>
              <a:pathLst>
                <a:path w="716279" h="429894">
                  <a:moveTo>
                    <a:pt x="0" y="214884"/>
                  </a:moveTo>
                  <a:lnTo>
                    <a:pt x="214884" y="0"/>
                  </a:lnTo>
                  <a:lnTo>
                    <a:pt x="214884" y="107441"/>
                  </a:lnTo>
                  <a:lnTo>
                    <a:pt x="501395" y="107441"/>
                  </a:lnTo>
                  <a:lnTo>
                    <a:pt x="501395" y="0"/>
                  </a:lnTo>
                  <a:lnTo>
                    <a:pt x="716280" y="214884"/>
                  </a:lnTo>
                  <a:lnTo>
                    <a:pt x="501395" y="429767"/>
                  </a:lnTo>
                  <a:lnTo>
                    <a:pt x="501395" y="322325"/>
                  </a:lnTo>
                  <a:lnTo>
                    <a:pt x="214884" y="322325"/>
                  </a:lnTo>
                  <a:lnTo>
                    <a:pt x="214884" y="429767"/>
                  </a:lnTo>
                  <a:lnTo>
                    <a:pt x="0" y="214884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"/>
            <a:ext cx="9139555" cy="5276215"/>
            <a:chOff x="0" y="63"/>
            <a:chExt cx="9139555" cy="5276215"/>
          </a:xfrm>
        </p:grpSpPr>
        <p:sp>
          <p:nvSpPr>
            <p:cNvPr id="3" name="object 3"/>
            <p:cNvSpPr/>
            <p:nvPr/>
          </p:nvSpPr>
          <p:spPr>
            <a:xfrm>
              <a:off x="0" y="63"/>
              <a:ext cx="9139174" cy="52759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35736" y="387070"/>
              <a:ext cx="7270877" cy="6474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28544" y="341312"/>
              <a:ext cx="3479164" cy="8334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1267" y="431291"/>
            <a:ext cx="7145020" cy="521334"/>
          </a:xfrm>
          <a:prstGeom prst="rect"/>
          <a:solidFill>
            <a:srgbClr val="4F81BC"/>
          </a:solidFill>
          <a:ln w="39623">
            <a:solidFill>
              <a:srgbClr val="FFFFFF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2800" spc="-220">
                <a:latin typeface="Arial"/>
                <a:cs typeface="Arial"/>
              </a:rPr>
              <a:t>LATAR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60">
                <a:latin typeface="Arial"/>
                <a:cs typeface="Arial"/>
              </a:rPr>
              <a:t>BELAKANG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3047" y="2654745"/>
            <a:ext cx="9153525" cy="4209415"/>
            <a:chOff x="-3047" y="2654745"/>
            <a:chExt cx="9153525" cy="4209415"/>
          </a:xfrm>
        </p:grpSpPr>
        <p:sp>
          <p:nvSpPr>
            <p:cNvPr id="8" name="object 8"/>
            <p:cNvSpPr/>
            <p:nvPr/>
          </p:nvSpPr>
          <p:spPr>
            <a:xfrm>
              <a:off x="0" y="2715826"/>
              <a:ext cx="9143999" cy="41421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2654745"/>
              <a:ext cx="9143999" cy="42032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24" y="2744723"/>
              <a:ext cx="9144000" cy="4114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24" y="2744723"/>
              <a:ext cx="9144000" cy="4114800"/>
            </a:xfrm>
            <a:custGeom>
              <a:avLst/>
              <a:gdLst/>
              <a:ahLst/>
              <a:cxnLst/>
              <a:rect l="l" t="t" r="r" b="b"/>
              <a:pathLst>
                <a:path w="9144000" h="4114800">
                  <a:moveTo>
                    <a:pt x="0" y="4114800"/>
                  </a:moveTo>
                  <a:lnTo>
                    <a:pt x="9144000" y="4114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1148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88468" y="2764917"/>
            <a:ext cx="220472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20">
                <a:latin typeface="Trebuchet MS"/>
                <a:cs typeface="Trebuchet MS"/>
              </a:rPr>
              <a:t>Perpustakaan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20948" y="2764917"/>
            <a:ext cx="181356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95">
                <a:latin typeface="Trebuchet MS"/>
                <a:cs typeface="Trebuchet MS"/>
              </a:rPr>
              <a:t>m</a:t>
            </a:r>
            <a:r>
              <a:rPr dirty="0" sz="2800" spc="-70">
                <a:latin typeface="Trebuchet MS"/>
                <a:cs typeface="Trebuchet MS"/>
              </a:rPr>
              <a:t>e</a:t>
            </a:r>
            <a:r>
              <a:rPr dirty="0" sz="2800" spc="35">
                <a:latin typeface="Trebuchet MS"/>
                <a:cs typeface="Trebuchet MS"/>
              </a:rPr>
              <a:t>rup</a:t>
            </a:r>
            <a:r>
              <a:rPr dirty="0" sz="2800" spc="45">
                <a:latin typeface="Trebuchet MS"/>
                <a:cs typeface="Trebuchet MS"/>
              </a:rPr>
              <a:t>a</a:t>
            </a:r>
            <a:r>
              <a:rPr dirty="0" sz="2800" spc="75">
                <a:latin typeface="Trebuchet MS"/>
                <a:cs typeface="Trebuchet MS"/>
              </a:rPr>
              <a:t>k</a:t>
            </a:r>
            <a:r>
              <a:rPr dirty="0" sz="2800" spc="30">
                <a:latin typeface="Trebuchet MS"/>
                <a:cs typeface="Trebuchet MS"/>
              </a:rPr>
              <a:t>an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3285" y="2764917"/>
            <a:ext cx="135064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70">
                <a:latin typeface="Trebuchet MS"/>
                <a:cs typeface="Trebuchet MS"/>
              </a:rPr>
              <a:t>l</a:t>
            </a:r>
            <a:r>
              <a:rPr dirty="0" sz="2800" spc="-140">
                <a:latin typeface="Trebuchet MS"/>
                <a:cs typeface="Trebuchet MS"/>
              </a:rPr>
              <a:t>e</a:t>
            </a:r>
            <a:r>
              <a:rPr dirty="0" sz="2800" spc="-45">
                <a:latin typeface="Trebuchet MS"/>
                <a:cs typeface="Trebuchet MS"/>
              </a:rPr>
              <a:t>m</a:t>
            </a:r>
            <a:r>
              <a:rPr dirty="0" sz="2800" spc="15">
                <a:latin typeface="Trebuchet MS"/>
                <a:cs typeface="Trebuchet MS"/>
              </a:rPr>
              <a:t>ba</a:t>
            </a:r>
            <a:r>
              <a:rPr dirty="0" sz="2800" spc="25">
                <a:latin typeface="Trebuchet MS"/>
                <a:cs typeface="Trebuchet MS"/>
              </a:rPr>
              <a:t>g</a:t>
            </a:r>
            <a:r>
              <a:rPr dirty="0" sz="2800" spc="15">
                <a:latin typeface="Trebuchet MS"/>
                <a:cs typeface="Trebuchet MS"/>
              </a:rPr>
              <a:t>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45120" y="2764917"/>
            <a:ext cx="162496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25">
                <a:latin typeface="Trebuchet MS"/>
                <a:cs typeface="Trebuchet MS"/>
              </a:rPr>
              <a:t>pelayanan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8468" y="3191332"/>
            <a:ext cx="621919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5">
                <a:latin typeface="Trebuchet MS"/>
                <a:cs typeface="Trebuchet MS"/>
              </a:rPr>
              <a:t>masyarakat </a:t>
            </a:r>
            <a:r>
              <a:rPr dirty="0" sz="2800" spc="45">
                <a:latin typeface="Trebuchet MS"/>
                <a:cs typeface="Trebuchet MS"/>
              </a:rPr>
              <a:t>haruslah </a:t>
            </a:r>
            <a:r>
              <a:rPr dirty="0" sz="2800">
                <a:latin typeface="Trebuchet MS"/>
                <a:cs typeface="Trebuchet MS"/>
              </a:rPr>
              <a:t>selalu</a:t>
            </a:r>
            <a:r>
              <a:rPr dirty="0" sz="2800" spc="245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mengikuti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95313" y="3191332"/>
            <a:ext cx="237299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>
                <a:latin typeface="Trebuchet MS"/>
                <a:cs typeface="Trebuchet MS"/>
              </a:rPr>
              <a:t>perkembangan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8468" y="3618738"/>
            <a:ext cx="240284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43050" algn="l"/>
              </a:tabLst>
            </a:pPr>
            <a:r>
              <a:rPr dirty="0" sz="2800" spc="-20">
                <a:latin typeface="Trebuchet MS"/>
                <a:cs typeface="Trebuchet MS"/>
              </a:rPr>
              <a:t>zama</a:t>
            </a:r>
            <a:r>
              <a:rPr dirty="0" sz="2800" spc="-20">
                <a:latin typeface="Trebuchet MS"/>
                <a:cs typeface="Trebuchet MS"/>
              </a:rPr>
              <a:t>n</a:t>
            </a:r>
            <a:r>
              <a:rPr dirty="0" sz="2800" spc="-229">
                <a:latin typeface="Trebuchet MS"/>
                <a:cs typeface="Trebuchet MS"/>
              </a:rPr>
              <a:t>,</a:t>
            </a:r>
            <a:r>
              <a:rPr dirty="0" sz="2800">
                <a:latin typeface="Trebuchet MS"/>
                <a:cs typeface="Trebuchet MS"/>
              </a:rPr>
              <a:t>	</a:t>
            </a:r>
            <a:r>
              <a:rPr dirty="0" sz="2800" spc="40">
                <a:latin typeface="Trebuchet MS"/>
                <a:cs typeface="Trebuchet MS"/>
              </a:rPr>
              <a:t>salah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8468" y="4045153"/>
            <a:ext cx="227520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>
                <a:latin typeface="Trebuchet MS"/>
                <a:cs typeface="Trebuchet MS"/>
              </a:rPr>
              <a:t>menyesuaikan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80741" y="3618738"/>
            <a:ext cx="1342390" cy="8807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91440">
              <a:lnSpc>
                <a:spcPct val="100000"/>
              </a:lnSpc>
              <a:spcBef>
                <a:spcPts val="105"/>
              </a:spcBef>
            </a:pPr>
            <a:r>
              <a:rPr dirty="0" sz="2800" spc="185">
                <a:latin typeface="Trebuchet MS"/>
                <a:cs typeface="Trebuchet MS"/>
              </a:rPr>
              <a:t>s</a:t>
            </a:r>
            <a:r>
              <a:rPr dirty="0" sz="2800" spc="-114">
                <a:latin typeface="Trebuchet MS"/>
                <a:cs typeface="Trebuchet MS"/>
              </a:rPr>
              <a:t>a</a:t>
            </a:r>
            <a:r>
              <a:rPr dirty="0" sz="2800" spc="-80">
                <a:latin typeface="Trebuchet MS"/>
                <a:cs typeface="Trebuchet MS"/>
              </a:rPr>
              <a:t>t</a:t>
            </a:r>
            <a:r>
              <a:rPr dirty="0" sz="2800" spc="50">
                <a:latin typeface="Trebuchet MS"/>
                <a:cs typeface="Trebuchet MS"/>
              </a:rPr>
              <a:t>u</a:t>
            </a:r>
            <a:r>
              <a:rPr dirty="0" sz="2800" spc="-20">
                <a:latin typeface="Trebuchet MS"/>
                <a:cs typeface="Trebuchet MS"/>
              </a:rPr>
              <a:t>nya  </a:t>
            </a:r>
            <a:r>
              <a:rPr dirty="0" sz="2800">
                <a:latin typeface="Trebuchet MS"/>
                <a:cs typeface="Trebuchet MS"/>
              </a:rPr>
              <a:t>dengan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75479" y="3618738"/>
            <a:ext cx="4597400" cy="8807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5"/>
              </a:spcBef>
              <a:tabLst>
                <a:tab pos="1296035" algn="l"/>
                <a:tab pos="1600835" algn="l"/>
                <a:tab pos="3101340" algn="l"/>
                <a:tab pos="3670935" algn="l"/>
              </a:tabLst>
            </a:pPr>
            <a:r>
              <a:rPr dirty="0" sz="2800" spc="-10">
                <a:latin typeface="Trebuchet MS"/>
                <a:cs typeface="Trebuchet MS"/>
              </a:rPr>
              <a:t>adala</a:t>
            </a:r>
            <a:r>
              <a:rPr dirty="0" sz="2800" spc="-5">
                <a:latin typeface="Trebuchet MS"/>
                <a:cs typeface="Trebuchet MS"/>
              </a:rPr>
              <a:t>h</a:t>
            </a:r>
            <a:r>
              <a:rPr dirty="0" sz="2800">
                <a:latin typeface="Trebuchet MS"/>
                <a:cs typeface="Trebuchet MS"/>
              </a:rPr>
              <a:t>		</a:t>
            </a:r>
            <a:r>
              <a:rPr dirty="0" sz="2800" spc="45">
                <a:latin typeface="Trebuchet MS"/>
                <a:cs typeface="Trebuchet MS"/>
              </a:rPr>
              <a:t>k</a:t>
            </a:r>
            <a:r>
              <a:rPr dirty="0" sz="2800" spc="-135">
                <a:latin typeface="Trebuchet MS"/>
                <a:cs typeface="Trebuchet MS"/>
              </a:rPr>
              <a:t>e</a:t>
            </a:r>
            <a:r>
              <a:rPr dirty="0" sz="2800">
                <a:latin typeface="Trebuchet MS"/>
                <a:cs typeface="Trebuchet MS"/>
              </a:rPr>
              <a:t>b</a:t>
            </a:r>
            <a:r>
              <a:rPr dirty="0" sz="2800" spc="-5">
                <a:latin typeface="Trebuchet MS"/>
                <a:cs typeface="Trebuchet MS"/>
              </a:rPr>
              <a:t>u</a:t>
            </a:r>
            <a:r>
              <a:rPr dirty="0" sz="2800" spc="-5">
                <a:latin typeface="Trebuchet MS"/>
                <a:cs typeface="Trebuchet MS"/>
              </a:rPr>
              <a:t>tuhan</a:t>
            </a:r>
            <a:r>
              <a:rPr dirty="0" sz="2800">
                <a:latin typeface="Trebuchet MS"/>
                <a:cs typeface="Trebuchet MS"/>
              </a:rPr>
              <a:t>	</a:t>
            </a:r>
            <a:r>
              <a:rPr dirty="0" sz="2800" spc="50">
                <a:latin typeface="Trebuchet MS"/>
                <a:cs typeface="Trebuchet MS"/>
              </a:rPr>
              <a:t>u</a:t>
            </a:r>
            <a:r>
              <a:rPr dirty="0" sz="2800" spc="-10">
                <a:latin typeface="Trebuchet MS"/>
                <a:cs typeface="Trebuchet MS"/>
              </a:rPr>
              <a:t>ntuk  </a:t>
            </a:r>
            <a:r>
              <a:rPr dirty="0" sz="2800" spc="50">
                <a:latin typeface="Trebuchet MS"/>
                <a:cs typeface="Trebuchet MS"/>
              </a:rPr>
              <a:t>mas</a:t>
            </a:r>
            <a:r>
              <a:rPr dirty="0" sz="2800" spc="50">
                <a:latin typeface="Trebuchet MS"/>
                <a:cs typeface="Trebuchet MS"/>
              </a:rPr>
              <a:t>a</a:t>
            </a:r>
            <a:r>
              <a:rPr dirty="0" sz="2800">
                <a:latin typeface="Trebuchet MS"/>
                <a:cs typeface="Trebuchet MS"/>
              </a:rPr>
              <a:t>	</a:t>
            </a:r>
            <a:r>
              <a:rPr dirty="0" sz="2800" spc="55">
                <a:latin typeface="Trebuchet MS"/>
                <a:cs typeface="Trebuchet MS"/>
              </a:rPr>
              <a:t>Pa</a:t>
            </a:r>
            <a:r>
              <a:rPr dirty="0" sz="2800" spc="30">
                <a:latin typeface="Trebuchet MS"/>
                <a:cs typeface="Trebuchet MS"/>
              </a:rPr>
              <a:t>n</a:t>
            </a:r>
            <a:r>
              <a:rPr dirty="0" sz="2800" spc="-90">
                <a:latin typeface="Trebuchet MS"/>
                <a:cs typeface="Trebuchet MS"/>
              </a:rPr>
              <a:t>d</a:t>
            </a:r>
            <a:r>
              <a:rPr dirty="0" sz="2800" spc="-105">
                <a:latin typeface="Trebuchet MS"/>
                <a:cs typeface="Trebuchet MS"/>
              </a:rPr>
              <a:t>e</a:t>
            </a:r>
            <a:r>
              <a:rPr dirty="0" sz="2800" spc="-25">
                <a:latin typeface="Trebuchet MS"/>
                <a:cs typeface="Trebuchet MS"/>
              </a:rPr>
              <a:t>m</a:t>
            </a:r>
            <a:r>
              <a:rPr dirty="0" sz="2800" spc="-10">
                <a:latin typeface="Trebuchet MS"/>
                <a:cs typeface="Trebuchet MS"/>
              </a:rPr>
              <a:t>i</a:t>
            </a:r>
            <a:r>
              <a:rPr dirty="0" sz="2800">
                <a:latin typeface="Trebuchet MS"/>
                <a:cs typeface="Trebuchet MS"/>
              </a:rPr>
              <a:t>	</a:t>
            </a:r>
            <a:r>
              <a:rPr dirty="0" sz="2800" spc="5">
                <a:latin typeface="Trebuchet MS"/>
                <a:cs typeface="Trebuchet MS"/>
              </a:rPr>
              <a:t>C</a:t>
            </a:r>
            <a:r>
              <a:rPr dirty="0" sz="2800" spc="-5">
                <a:latin typeface="Trebuchet MS"/>
                <a:cs typeface="Trebuchet MS"/>
              </a:rPr>
              <a:t>o</a:t>
            </a:r>
            <a:r>
              <a:rPr dirty="0" sz="2800" spc="-60">
                <a:latin typeface="Trebuchet MS"/>
                <a:cs typeface="Trebuchet MS"/>
              </a:rPr>
              <a:t>vi</a:t>
            </a:r>
            <a:r>
              <a:rPr dirty="0" sz="2800" spc="-90">
                <a:latin typeface="Trebuchet MS"/>
                <a:cs typeface="Trebuchet MS"/>
              </a:rPr>
              <a:t>d</a:t>
            </a:r>
            <a:r>
              <a:rPr dirty="0" sz="2800" spc="-310">
                <a:latin typeface="Trebuchet MS"/>
                <a:cs typeface="Trebuchet MS"/>
              </a:rPr>
              <a:t>-</a:t>
            </a:r>
            <a:r>
              <a:rPr dirty="0" sz="2800" spc="235">
                <a:latin typeface="Trebuchet MS"/>
                <a:cs typeface="Trebuchet MS"/>
              </a:rPr>
              <a:t>1</a:t>
            </a:r>
            <a:r>
              <a:rPr dirty="0" sz="2800" spc="250">
                <a:latin typeface="Trebuchet MS"/>
                <a:cs typeface="Trebuchet MS"/>
              </a:rPr>
              <a:t>9</a:t>
            </a:r>
            <a:r>
              <a:rPr dirty="0" sz="2800" spc="-229">
                <a:latin typeface="Trebuchet MS"/>
                <a:cs typeface="Trebuchet MS"/>
              </a:rPr>
              <a:t>,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39" y="4472127"/>
            <a:ext cx="8396605" cy="21494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110"/>
              </a:spcBef>
            </a:pPr>
            <a:r>
              <a:rPr dirty="0" sz="2800" spc="-10">
                <a:latin typeface="Trebuchet MS"/>
                <a:cs typeface="Trebuchet MS"/>
              </a:rPr>
              <a:t>Pelayanan </a:t>
            </a:r>
            <a:r>
              <a:rPr dirty="0" sz="2800" spc="20">
                <a:latin typeface="Trebuchet MS"/>
                <a:cs typeface="Trebuchet MS"/>
              </a:rPr>
              <a:t>Perpustakaan </a:t>
            </a:r>
            <a:r>
              <a:rPr dirty="0" sz="2800" spc="40">
                <a:latin typeface="Trebuchet MS"/>
                <a:cs typeface="Trebuchet MS"/>
              </a:rPr>
              <a:t>Provinsi Bengkulu </a:t>
            </a:r>
            <a:r>
              <a:rPr dirty="0" sz="2800" spc="5">
                <a:latin typeface="Trebuchet MS"/>
                <a:cs typeface="Trebuchet MS"/>
              </a:rPr>
              <a:t>saat</a:t>
            </a:r>
            <a:r>
              <a:rPr dirty="0" sz="2800" spc="-195">
                <a:latin typeface="Trebuchet MS"/>
                <a:cs typeface="Trebuchet MS"/>
              </a:rPr>
              <a:t> </a:t>
            </a:r>
            <a:r>
              <a:rPr dirty="0" sz="2800" spc="-50">
                <a:latin typeface="Trebuchet MS"/>
                <a:cs typeface="Trebuchet MS"/>
              </a:rPr>
              <a:t>ini: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Trebuchet MS"/>
              <a:cs typeface="Trebuchet MS"/>
            </a:endParaRPr>
          </a:p>
          <a:p>
            <a:pPr marL="440690" indent="-319405">
              <a:lnSpc>
                <a:spcPct val="100000"/>
              </a:lnSpc>
              <a:buSzPct val="96428"/>
              <a:buFont typeface="Wingdings"/>
              <a:buChar char=""/>
              <a:tabLst>
                <a:tab pos="441325" algn="l"/>
              </a:tabLst>
            </a:pPr>
            <a:r>
              <a:rPr dirty="0" sz="2800" spc="-5" b="1" i="1">
                <a:latin typeface="Carlito"/>
                <a:cs typeface="Carlito"/>
              </a:rPr>
              <a:t>e</a:t>
            </a:r>
            <a:r>
              <a:rPr dirty="0" sz="2800" spc="-5">
                <a:latin typeface="Carlito"/>
                <a:cs typeface="Carlito"/>
              </a:rPr>
              <a:t>-perpus</a:t>
            </a:r>
            <a:r>
              <a:rPr dirty="0" sz="2800" spc="1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Provbeng</a:t>
            </a:r>
            <a:r>
              <a:rPr dirty="0" sz="2800" spc="-10" b="1" i="1">
                <a:latin typeface="Carlito"/>
                <a:cs typeface="Carlito"/>
              </a:rPr>
              <a:t>k</a:t>
            </a:r>
            <a:r>
              <a:rPr dirty="0" sz="2800" spc="-10">
                <a:latin typeface="Carlito"/>
                <a:cs typeface="Carlito"/>
              </a:rPr>
              <a:t>ulu</a:t>
            </a:r>
            <a:endParaRPr sz="2800">
              <a:latin typeface="Carlito"/>
              <a:cs typeface="Carlito"/>
            </a:endParaRPr>
          </a:p>
          <a:p>
            <a:pPr marL="440690" indent="-319405">
              <a:lnSpc>
                <a:spcPct val="100000"/>
              </a:lnSpc>
              <a:buSzPct val="96428"/>
              <a:buFont typeface="Wingdings"/>
              <a:buChar char=""/>
              <a:tabLst>
                <a:tab pos="441325" algn="l"/>
              </a:tabLst>
            </a:pPr>
            <a:r>
              <a:rPr dirty="0" sz="2800">
                <a:latin typeface="Carlito"/>
                <a:cs typeface="Carlito"/>
              </a:rPr>
              <a:t>Home </a:t>
            </a:r>
            <a:r>
              <a:rPr dirty="0" sz="2800" spc="-5">
                <a:latin typeface="Carlito"/>
                <a:cs typeface="Carlito"/>
              </a:rPr>
              <a:t>Delivery Library</a:t>
            </a:r>
            <a:r>
              <a:rPr dirty="0" sz="2800" spc="-114">
                <a:latin typeface="Carlito"/>
                <a:cs typeface="Carlito"/>
              </a:rPr>
              <a:t> </a:t>
            </a:r>
            <a:r>
              <a:rPr dirty="0" sz="2800" spc="5">
                <a:latin typeface="Carlito"/>
                <a:cs typeface="Carlito"/>
              </a:rPr>
              <a:t>Service</a:t>
            </a:r>
            <a:endParaRPr sz="2800">
              <a:latin typeface="Carlito"/>
              <a:cs typeface="Carlito"/>
            </a:endParaRPr>
          </a:p>
          <a:p>
            <a:pPr marL="412115" indent="-40005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12750" algn="l"/>
              </a:tabLst>
            </a:pPr>
            <a:r>
              <a:rPr dirty="0" sz="2800" spc="-5">
                <a:latin typeface="Carlito"/>
                <a:cs typeface="Carlito"/>
              </a:rPr>
              <a:t>Bimbingan </a:t>
            </a:r>
            <a:r>
              <a:rPr dirty="0" sz="2800" spc="-20">
                <a:latin typeface="Carlito"/>
                <a:cs typeface="Carlito"/>
              </a:rPr>
              <a:t>Pemustaka</a:t>
            </a:r>
            <a:r>
              <a:rPr dirty="0" sz="2800" spc="-45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Online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9711" y="466698"/>
            <a:ext cx="5852795" cy="1320800"/>
            <a:chOff x="1649711" y="466698"/>
            <a:chExt cx="5852795" cy="1320800"/>
          </a:xfrm>
        </p:grpSpPr>
        <p:sp>
          <p:nvSpPr>
            <p:cNvPr id="3" name="object 3"/>
            <p:cNvSpPr/>
            <p:nvPr/>
          </p:nvSpPr>
          <p:spPr>
            <a:xfrm>
              <a:off x="1649711" y="466698"/>
              <a:ext cx="5852314" cy="13203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618231" y="624878"/>
              <a:ext cx="3902710" cy="10955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96211" y="501396"/>
              <a:ext cx="5755005" cy="1213485"/>
            </a:xfrm>
            <a:custGeom>
              <a:avLst/>
              <a:gdLst/>
              <a:ahLst/>
              <a:cxnLst/>
              <a:rect l="l" t="t" r="r" b="b"/>
              <a:pathLst>
                <a:path w="5755005" h="1213485">
                  <a:moveTo>
                    <a:pt x="2877312" y="0"/>
                  </a:moveTo>
                  <a:lnTo>
                    <a:pt x="2803044" y="198"/>
                  </a:lnTo>
                  <a:lnTo>
                    <a:pt x="2729241" y="789"/>
                  </a:lnTo>
                  <a:lnTo>
                    <a:pt x="2655923" y="1768"/>
                  </a:lnTo>
                  <a:lnTo>
                    <a:pt x="2583114" y="3131"/>
                  </a:lnTo>
                  <a:lnTo>
                    <a:pt x="2510836" y="4872"/>
                  </a:lnTo>
                  <a:lnTo>
                    <a:pt x="2439112" y="6987"/>
                  </a:lnTo>
                  <a:lnTo>
                    <a:pt x="2367965" y="9472"/>
                  </a:lnTo>
                  <a:lnTo>
                    <a:pt x="2297417" y="12321"/>
                  </a:lnTo>
                  <a:lnTo>
                    <a:pt x="2227490" y="15530"/>
                  </a:lnTo>
                  <a:lnTo>
                    <a:pt x="2158208" y="19093"/>
                  </a:lnTo>
                  <a:lnTo>
                    <a:pt x="2089592" y="23007"/>
                  </a:lnTo>
                  <a:lnTo>
                    <a:pt x="2021666" y="27266"/>
                  </a:lnTo>
                  <a:lnTo>
                    <a:pt x="1954452" y="31865"/>
                  </a:lnTo>
                  <a:lnTo>
                    <a:pt x="1887973" y="36801"/>
                  </a:lnTo>
                  <a:lnTo>
                    <a:pt x="1822251" y="42067"/>
                  </a:lnTo>
                  <a:lnTo>
                    <a:pt x="1757308" y="47660"/>
                  </a:lnTo>
                  <a:lnTo>
                    <a:pt x="1693168" y="53575"/>
                  </a:lnTo>
                  <a:lnTo>
                    <a:pt x="1629854" y="59806"/>
                  </a:lnTo>
                  <a:lnTo>
                    <a:pt x="1567386" y="66349"/>
                  </a:lnTo>
                  <a:lnTo>
                    <a:pt x="1505789" y="73200"/>
                  </a:lnTo>
                  <a:lnTo>
                    <a:pt x="1445085" y="80353"/>
                  </a:lnTo>
                  <a:lnTo>
                    <a:pt x="1385296" y="87804"/>
                  </a:lnTo>
                  <a:lnTo>
                    <a:pt x="1326445" y="95547"/>
                  </a:lnTo>
                  <a:lnTo>
                    <a:pt x="1268555" y="103579"/>
                  </a:lnTo>
                  <a:lnTo>
                    <a:pt x="1211647" y="111895"/>
                  </a:lnTo>
                  <a:lnTo>
                    <a:pt x="1155746" y="120489"/>
                  </a:lnTo>
                  <a:lnTo>
                    <a:pt x="1100873" y="129357"/>
                  </a:lnTo>
                  <a:lnTo>
                    <a:pt x="1047051" y="138495"/>
                  </a:lnTo>
                  <a:lnTo>
                    <a:pt x="994302" y="147896"/>
                  </a:lnTo>
                  <a:lnTo>
                    <a:pt x="942650" y="157558"/>
                  </a:lnTo>
                  <a:lnTo>
                    <a:pt x="892116" y="167474"/>
                  </a:lnTo>
                  <a:lnTo>
                    <a:pt x="842724" y="177641"/>
                  </a:lnTo>
                  <a:lnTo>
                    <a:pt x="794495" y="188053"/>
                  </a:lnTo>
                  <a:lnTo>
                    <a:pt x="747454" y="198705"/>
                  </a:lnTo>
                  <a:lnTo>
                    <a:pt x="701621" y="209593"/>
                  </a:lnTo>
                  <a:lnTo>
                    <a:pt x="657020" y="220713"/>
                  </a:lnTo>
                  <a:lnTo>
                    <a:pt x="613673" y="232059"/>
                  </a:lnTo>
                  <a:lnTo>
                    <a:pt x="571603" y="243626"/>
                  </a:lnTo>
                  <a:lnTo>
                    <a:pt x="530833" y="255410"/>
                  </a:lnTo>
                  <a:lnTo>
                    <a:pt x="491385" y="267406"/>
                  </a:lnTo>
                  <a:lnTo>
                    <a:pt x="453281" y="279610"/>
                  </a:lnTo>
                  <a:lnTo>
                    <a:pt x="416545" y="292016"/>
                  </a:lnTo>
                  <a:lnTo>
                    <a:pt x="347264" y="317417"/>
                  </a:lnTo>
                  <a:lnTo>
                    <a:pt x="283724" y="343570"/>
                  </a:lnTo>
                  <a:lnTo>
                    <a:pt x="226105" y="370439"/>
                  </a:lnTo>
                  <a:lnTo>
                    <a:pt x="174588" y="397984"/>
                  </a:lnTo>
                  <a:lnTo>
                    <a:pt x="129353" y="426168"/>
                  </a:lnTo>
                  <a:lnTo>
                    <a:pt x="90581" y="454952"/>
                  </a:lnTo>
                  <a:lnTo>
                    <a:pt x="58454" y="484300"/>
                  </a:lnTo>
                  <a:lnTo>
                    <a:pt x="33151" y="514171"/>
                  </a:lnTo>
                  <a:lnTo>
                    <a:pt x="8389" y="559878"/>
                  </a:lnTo>
                  <a:lnTo>
                    <a:pt x="0" y="606551"/>
                  </a:lnTo>
                  <a:lnTo>
                    <a:pt x="939" y="622209"/>
                  </a:lnTo>
                  <a:lnTo>
                    <a:pt x="14854" y="668574"/>
                  </a:lnTo>
                  <a:lnTo>
                    <a:pt x="44938" y="713931"/>
                  </a:lnTo>
                  <a:lnTo>
                    <a:pt x="73676" y="743545"/>
                  </a:lnTo>
                  <a:lnTo>
                    <a:pt x="109148" y="772615"/>
                  </a:lnTo>
                  <a:lnTo>
                    <a:pt x="151174" y="801105"/>
                  </a:lnTo>
                  <a:lnTo>
                    <a:pt x="199572" y="828974"/>
                  </a:lnTo>
                  <a:lnTo>
                    <a:pt x="254163" y="856186"/>
                  </a:lnTo>
                  <a:lnTo>
                    <a:pt x="314765" y="882701"/>
                  </a:lnTo>
                  <a:lnTo>
                    <a:pt x="381198" y="908483"/>
                  </a:lnTo>
                  <a:lnTo>
                    <a:pt x="453281" y="933493"/>
                  </a:lnTo>
                  <a:lnTo>
                    <a:pt x="491385" y="945697"/>
                  </a:lnTo>
                  <a:lnTo>
                    <a:pt x="530833" y="957693"/>
                  </a:lnTo>
                  <a:lnTo>
                    <a:pt x="571603" y="969477"/>
                  </a:lnTo>
                  <a:lnTo>
                    <a:pt x="613673" y="981044"/>
                  </a:lnTo>
                  <a:lnTo>
                    <a:pt x="657020" y="992390"/>
                  </a:lnTo>
                  <a:lnTo>
                    <a:pt x="701621" y="1003510"/>
                  </a:lnTo>
                  <a:lnTo>
                    <a:pt x="747454" y="1014398"/>
                  </a:lnTo>
                  <a:lnTo>
                    <a:pt x="794495" y="1025050"/>
                  </a:lnTo>
                  <a:lnTo>
                    <a:pt x="842724" y="1035462"/>
                  </a:lnTo>
                  <a:lnTo>
                    <a:pt x="892116" y="1045629"/>
                  </a:lnTo>
                  <a:lnTo>
                    <a:pt x="942650" y="1055545"/>
                  </a:lnTo>
                  <a:lnTo>
                    <a:pt x="994302" y="1065207"/>
                  </a:lnTo>
                  <a:lnTo>
                    <a:pt x="1047051" y="1074608"/>
                  </a:lnTo>
                  <a:lnTo>
                    <a:pt x="1100873" y="1083746"/>
                  </a:lnTo>
                  <a:lnTo>
                    <a:pt x="1155746" y="1092614"/>
                  </a:lnTo>
                  <a:lnTo>
                    <a:pt x="1211647" y="1101208"/>
                  </a:lnTo>
                  <a:lnTo>
                    <a:pt x="1268555" y="1109524"/>
                  </a:lnTo>
                  <a:lnTo>
                    <a:pt x="1326445" y="1117556"/>
                  </a:lnTo>
                  <a:lnTo>
                    <a:pt x="1385296" y="1125299"/>
                  </a:lnTo>
                  <a:lnTo>
                    <a:pt x="1445085" y="1132750"/>
                  </a:lnTo>
                  <a:lnTo>
                    <a:pt x="1505789" y="1139903"/>
                  </a:lnTo>
                  <a:lnTo>
                    <a:pt x="1567386" y="1146754"/>
                  </a:lnTo>
                  <a:lnTo>
                    <a:pt x="1629854" y="1153297"/>
                  </a:lnTo>
                  <a:lnTo>
                    <a:pt x="1693168" y="1159528"/>
                  </a:lnTo>
                  <a:lnTo>
                    <a:pt x="1757308" y="1165443"/>
                  </a:lnTo>
                  <a:lnTo>
                    <a:pt x="1822251" y="1171036"/>
                  </a:lnTo>
                  <a:lnTo>
                    <a:pt x="1887973" y="1176302"/>
                  </a:lnTo>
                  <a:lnTo>
                    <a:pt x="1954452" y="1181238"/>
                  </a:lnTo>
                  <a:lnTo>
                    <a:pt x="2021666" y="1185837"/>
                  </a:lnTo>
                  <a:lnTo>
                    <a:pt x="2089592" y="1190096"/>
                  </a:lnTo>
                  <a:lnTo>
                    <a:pt x="2158208" y="1194010"/>
                  </a:lnTo>
                  <a:lnTo>
                    <a:pt x="2227490" y="1197573"/>
                  </a:lnTo>
                  <a:lnTo>
                    <a:pt x="2297417" y="1200782"/>
                  </a:lnTo>
                  <a:lnTo>
                    <a:pt x="2367965" y="1203631"/>
                  </a:lnTo>
                  <a:lnTo>
                    <a:pt x="2439112" y="1206116"/>
                  </a:lnTo>
                  <a:lnTo>
                    <a:pt x="2510836" y="1208231"/>
                  </a:lnTo>
                  <a:lnTo>
                    <a:pt x="2583114" y="1209972"/>
                  </a:lnTo>
                  <a:lnTo>
                    <a:pt x="2655923" y="1211335"/>
                  </a:lnTo>
                  <a:lnTo>
                    <a:pt x="2729241" y="1212314"/>
                  </a:lnTo>
                  <a:lnTo>
                    <a:pt x="2803044" y="1212905"/>
                  </a:lnTo>
                  <a:lnTo>
                    <a:pt x="2877312" y="1213103"/>
                  </a:lnTo>
                  <a:lnTo>
                    <a:pt x="2951579" y="1212905"/>
                  </a:lnTo>
                  <a:lnTo>
                    <a:pt x="3025382" y="1212314"/>
                  </a:lnTo>
                  <a:lnTo>
                    <a:pt x="3098700" y="1211335"/>
                  </a:lnTo>
                  <a:lnTo>
                    <a:pt x="3171509" y="1209972"/>
                  </a:lnTo>
                  <a:lnTo>
                    <a:pt x="3243787" y="1208231"/>
                  </a:lnTo>
                  <a:lnTo>
                    <a:pt x="3315511" y="1206116"/>
                  </a:lnTo>
                  <a:lnTo>
                    <a:pt x="3386658" y="1203631"/>
                  </a:lnTo>
                  <a:lnTo>
                    <a:pt x="3457206" y="1200782"/>
                  </a:lnTo>
                  <a:lnTo>
                    <a:pt x="3527133" y="1197573"/>
                  </a:lnTo>
                  <a:lnTo>
                    <a:pt x="3596415" y="1194010"/>
                  </a:lnTo>
                  <a:lnTo>
                    <a:pt x="3665031" y="1190096"/>
                  </a:lnTo>
                  <a:lnTo>
                    <a:pt x="3732957" y="1185837"/>
                  </a:lnTo>
                  <a:lnTo>
                    <a:pt x="3800171" y="1181238"/>
                  </a:lnTo>
                  <a:lnTo>
                    <a:pt x="3866650" y="1176302"/>
                  </a:lnTo>
                  <a:lnTo>
                    <a:pt x="3932372" y="1171036"/>
                  </a:lnTo>
                  <a:lnTo>
                    <a:pt x="3997315" y="1165443"/>
                  </a:lnTo>
                  <a:lnTo>
                    <a:pt x="4061455" y="1159528"/>
                  </a:lnTo>
                  <a:lnTo>
                    <a:pt x="4124769" y="1153297"/>
                  </a:lnTo>
                  <a:lnTo>
                    <a:pt x="4187237" y="1146754"/>
                  </a:lnTo>
                  <a:lnTo>
                    <a:pt x="4248834" y="1139903"/>
                  </a:lnTo>
                  <a:lnTo>
                    <a:pt x="4309538" y="1132750"/>
                  </a:lnTo>
                  <a:lnTo>
                    <a:pt x="4369327" y="1125299"/>
                  </a:lnTo>
                  <a:lnTo>
                    <a:pt x="4428178" y="1117556"/>
                  </a:lnTo>
                  <a:lnTo>
                    <a:pt x="4486068" y="1109524"/>
                  </a:lnTo>
                  <a:lnTo>
                    <a:pt x="4542976" y="1101208"/>
                  </a:lnTo>
                  <a:lnTo>
                    <a:pt x="4598877" y="1092614"/>
                  </a:lnTo>
                  <a:lnTo>
                    <a:pt x="4653750" y="1083746"/>
                  </a:lnTo>
                  <a:lnTo>
                    <a:pt x="4707572" y="1074608"/>
                  </a:lnTo>
                  <a:lnTo>
                    <a:pt x="4760321" y="1065207"/>
                  </a:lnTo>
                  <a:lnTo>
                    <a:pt x="4811973" y="1055545"/>
                  </a:lnTo>
                  <a:lnTo>
                    <a:pt x="4862507" y="1045629"/>
                  </a:lnTo>
                  <a:lnTo>
                    <a:pt x="4911899" y="1035462"/>
                  </a:lnTo>
                  <a:lnTo>
                    <a:pt x="4960128" y="1025050"/>
                  </a:lnTo>
                  <a:lnTo>
                    <a:pt x="5007169" y="1014398"/>
                  </a:lnTo>
                  <a:lnTo>
                    <a:pt x="5053002" y="1003510"/>
                  </a:lnTo>
                  <a:lnTo>
                    <a:pt x="5097603" y="992390"/>
                  </a:lnTo>
                  <a:lnTo>
                    <a:pt x="5140950" y="981044"/>
                  </a:lnTo>
                  <a:lnTo>
                    <a:pt x="5183020" y="969477"/>
                  </a:lnTo>
                  <a:lnTo>
                    <a:pt x="5223790" y="957693"/>
                  </a:lnTo>
                  <a:lnTo>
                    <a:pt x="5263238" y="945697"/>
                  </a:lnTo>
                  <a:lnTo>
                    <a:pt x="5301342" y="933493"/>
                  </a:lnTo>
                  <a:lnTo>
                    <a:pt x="5338078" y="921087"/>
                  </a:lnTo>
                  <a:lnTo>
                    <a:pt x="5407359" y="895686"/>
                  </a:lnTo>
                  <a:lnTo>
                    <a:pt x="5470899" y="869533"/>
                  </a:lnTo>
                  <a:lnTo>
                    <a:pt x="5528518" y="842664"/>
                  </a:lnTo>
                  <a:lnTo>
                    <a:pt x="5580035" y="815119"/>
                  </a:lnTo>
                  <a:lnTo>
                    <a:pt x="5625270" y="786935"/>
                  </a:lnTo>
                  <a:lnTo>
                    <a:pt x="5664042" y="758151"/>
                  </a:lnTo>
                  <a:lnTo>
                    <a:pt x="5696169" y="728803"/>
                  </a:lnTo>
                  <a:lnTo>
                    <a:pt x="5721472" y="698932"/>
                  </a:lnTo>
                  <a:lnTo>
                    <a:pt x="5746234" y="653225"/>
                  </a:lnTo>
                  <a:lnTo>
                    <a:pt x="5754623" y="606551"/>
                  </a:lnTo>
                  <a:lnTo>
                    <a:pt x="5753684" y="590894"/>
                  </a:lnTo>
                  <a:lnTo>
                    <a:pt x="5739769" y="544529"/>
                  </a:lnTo>
                  <a:lnTo>
                    <a:pt x="5709685" y="499172"/>
                  </a:lnTo>
                  <a:lnTo>
                    <a:pt x="5680947" y="469558"/>
                  </a:lnTo>
                  <a:lnTo>
                    <a:pt x="5645475" y="440488"/>
                  </a:lnTo>
                  <a:lnTo>
                    <a:pt x="5603449" y="411998"/>
                  </a:lnTo>
                  <a:lnTo>
                    <a:pt x="5555051" y="384129"/>
                  </a:lnTo>
                  <a:lnTo>
                    <a:pt x="5500460" y="356917"/>
                  </a:lnTo>
                  <a:lnTo>
                    <a:pt x="5439858" y="330402"/>
                  </a:lnTo>
                  <a:lnTo>
                    <a:pt x="5373425" y="304620"/>
                  </a:lnTo>
                  <a:lnTo>
                    <a:pt x="5301342" y="279610"/>
                  </a:lnTo>
                  <a:lnTo>
                    <a:pt x="5263238" y="267406"/>
                  </a:lnTo>
                  <a:lnTo>
                    <a:pt x="5223790" y="255410"/>
                  </a:lnTo>
                  <a:lnTo>
                    <a:pt x="5183020" y="243626"/>
                  </a:lnTo>
                  <a:lnTo>
                    <a:pt x="5140950" y="232059"/>
                  </a:lnTo>
                  <a:lnTo>
                    <a:pt x="5097603" y="220713"/>
                  </a:lnTo>
                  <a:lnTo>
                    <a:pt x="5053002" y="209593"/>
                  </a:lnTo>
                  <a:lnTo>
                    <a:pt x="5007169" y="198705"/>
                  </a:lnTo>
                  <a:lnTo>
                    <a:pt x="4960128" y="188053"/>
                  </a:lnTo>
                  <a:lnTo>
                    <a:pt x="4911899" y="177641"/>
                  </a:lnTo>
                  <a:lnTo>
                    <a:pt x="4862507" y="167474"/>
                  </a:lnTo>
                  <a:lnTo>
                    <a:pt x="4811973" y="157558"/>
                  </a:lnTo>
                  <a:lnTo>
                    <a:pt x="4760321" y="147896"/>
                  </a:lnTo>
                  <a:lnTo>
                    <a:pt x="4707572" y="138495"/>
                  </a:lnTo>
                  <a:lnTo>
                    <a:pt x="4653750" y="129357"/>
                  </a:lnTo>
                  <a:lnTo>
                    <a:pt x="4598877" y="120489"/>
                  </a:lnTo>
                  <a:lnTo>
                    <a:pt x="4542976" y="111895"/>
                  </a:lnTo>
                  <a:lnTo>
                    <a:pt x="4486068" y="103579"/>
                  </a:lnTo>
                  <a:lnTo>
                    <a:pt x="4428178" y="95547"/>
                  </a:lnTo>
                  <a:lnTo>
                    <a:pt x="4369327" y="87804"/>
                  </a:lnTo>
                  <a:lnTo>
                    <a:pt x="4309538" y="80353"/>
                  </a:lnTo>
                  <a:lnTo>
                    <a:pt x="4248834" y="73200"/>
                  </a:lnTo>
                  <a:lnTo>
                    <a:pt x="4187237" y="66349"/>
                  </a:lnTo>
                  <a:lnTo>
                    <a:pt x="4124769" y="59806"/>
                  </a:lnTo>
                  <a:lnTo>
                    <a:pt x="4061455" y="53575"/>
                  </a:lnTo>
                  <a:lnTo>
                    <a:pt x="3997315" y="47660"/>
                  </a:lnTo>
                  <a:lnTo>
                    <a:pt x="3932372" y="42067"/>
                  </a:lnTo>
                  <a:lnTo>
                    <a:pt x="3866650" y="36801"/>
                  </a:lnTo>
                  <a:lnTo>
                    <a:pt x="3800171" y="31865"/>
                  </a:lnTo>
                  <a:lnTo>
                    <a:pt x="3732957" y="27266"/>
                  </a:lnTo>
                  <a:lnTo>
                    <a:pt x="3665031" y="23007"/>
                  </a:lnTo>
                  <a:lnTo>
                    <a:pt x="3596415" y="19093"/>
                  </a:lnTo>
                  <a:lnTo>
                    <a:pt x="3527133" y="15530"/>
                  </a:lnTo>
                  <a:lnTo>
                    <a:pt x="3457206" y="12321"/>
                  </a:lnTo>
                  <a:lnTo>
                    <a:pt x="3386658" y="9472"/>
                  </a:lnTo>
                  <a:lnTo>
                    <a:pt x="3315511" y="6987"/>
                  </a:lnTo>
                  <a:lnTo>
                    <a:pt x="3243787" y="4872"/>
                  </a:lnTo>
                  <a:lnTo>
                    <a:pt x="3171509" y="3131"/>
                  </a:lnTo>
                  <a:lnTo>
                    <a:pt x="3098700" y="1768"/>
                  </a:lnTo>
                  <a:lnTo>
                    <a:pt x="3025382" y="789"/>
                  </a:lnTo>
                  <a:lnTo>
                    <a:pt x="2951579" y="198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96211" y="501396"/>
              <a:ext cx="5755005" cy="1213485"/>
            </a:xfrm>
            <a:custGeom>
              <a:avLst/>
              <a:gdLst/>
              <a:ahLst/>
              <a:cxnLst/>
              <a:rect l="l" t="t" r="r" b="b"/>
              <a:pathLst>
                <a:path w="5755005" h="1213485">
                  <a:moveTo>
                    <a:pt x="0" y="606551"/>
                  </a:moveTo>
                  <a:lnTo>
                    <a:pt x="8389" y="559878"/>
                  </a:lnTo>
                  <a:lnTo>
                    <a:pt x="33151" y="514171"/>
                  </a:lnTo>
                  <a:lnTo>
                    <a:pt x="58454" y="484300"/>
                  </a:lnTo>
                  <a:lnTo>
                    <a:pt x="90581" y="454952"/>
                  </a:lnTo>
                  <a:lnTo>
                    <a:pt x="129353" y="426168"/>
                  </a:lnTo>
                  <a:lnTo>
                    <a:pt x="174588" y="397984"/>
                  </a:lnTo>
                  <a:lnTo>
                    <a:pt x="226105" y="370439"/>
                  </a:lnTo>
                  <a:lnTo>
                    <a:pt x="283724" y="343570"/>
                  </a:lnTo>
                  <a:lnTo>
                    <a:pt x="347264" y="317417"/>
                  </a:lnTo>
                  <a:lnTo>
                    <a:pt x="416545" y="292016"/>
                  </a:lnTo>
                  <a:lnTo>
                    <a:pt x="453281" y="279610"/>
                  </a:lnTo>
                  <a:lnTo>
                    <a:pt x="491385" y="267406"/>
                  </a:lnTo>
                  <a:lnTo>
                    <a:pt x="530833" y="255410"/>
                  </a:lnTo>
                  <a:lnTo>
                    <a:pt x="571603" y="243626"/>
                  </a:lnTo>
                  <a:lnTo>
                    <a:pt x="613673" y="232059"/>
                  </a:lnTo>
                  <a:lnTo>
                    <a:pt x="657020" y="220713"/>
                  </a:lnTo>
                  <a:lnTo>
                    <a:pt x="701621" y="209593"/>
                  </a:lnTo>
                  <a:lnTo>
                    <a:pt x="747454" y="198705"/>
                  </a:lnTo>
                  <a:lnTo>
                    <a:pt x="794495" y="188053"/>
                  </a:lnTo>
                  <a:lnTo>
                    <a:pt x="842724" y="177641"/>
                  </a:lnTo>
                  <a:lnTo>
                    <a:pt x="892116" y="167474"/>
                  </a:lnTo>
                  <a:lnTo>
                    <a:pt x="942650" y="157558"/>
                  </a:lnTo>
                  <a:lnTo>
                    <a:pt x="994302" y="147896"/>
                  </a:lnTo>
                  <a:lnTo>
                    <a:pt x="1047051" y="138495"/>
                  </a:lnTo>
                  <a:lnTo>
                    <a:pt x="1100873" y="129357"/>
                  </a:lnTo>
                  <a:lnTo>
                    <a:pt x="1155746" y="120489"/>
                  </a:lnTo>
                  <a:lnTo>
                    <a:pt x="1211647" y="111895"/>
                  </a:lnTo>
                  <a:lnTo>
                    <a:pt x="1268555" y="103579"/>
                  </a:lnTo>
                  <a:lnTo>
                    <a:pt x="1326445" y="95547"/>
                  </a:lnTo>
                  <a:lnTo>
                    <a:pt x="1385296" y="87804"/>
                  </a:lnTo>
                  <a:lnTo>
                    <a:pt x="1445085" y="80353"/>
                  </a:lnTo>
                  <a:lnTo>
                    <a:pt x="1505789" y="73200"/>
                  </a:lnTo>
                  <a:lnTo>
                    <a:pt x="1567386" y="66349"/>
                  </a:lnTo>
                  <a:lnTo>
                    <a:pt x="1629854" y="59806"/>
                  </a:lnTo>
                  <a:lnTo>
                    <a:pt x="1693168" y="53575"/>
                  </a:lnTo>
                  <a:lnTo>
                    <a:pt x="1757308" y="47660"/>
                  </a:lnTo>
                  <a:lnTo>
                    <a:pt x="1822251" y="42067"/>
                  </a:lnTo>
                  <a:lnTo>
                    <a:pt x="1887973" y="36801"/>
                  </a:lnTo>
                  <a:lnTo>
                    <a:pt x="1954452" y="31865"/>
                  </a:lnTo>
                  <a:lnTo>
                    <a:pt x="2021666" y="27266"/>
                  </a:lnTo>
                  <a:lnTo>
                    <a:pt x="2089592" y="23007"/>
                  </a:lnTo>
                  <a:lnTo>
                    <a:pt x="2158208" y="19093"/>
                  </a:lnTo>
                  <a:lnTo>
                    <a:pt x="2227490" y="15530"/>
                  </a:lnTo>
                  <a:lnTo>
                    <a:pt x="2297417" y="12321"/>
                  </a:lnTo>
                  <a:lnTo>
                    <a:pt x="2367965" y="9472"/>
                  </a:lnTo>
                  <a:lnTo>
                    <a:pt x="2439112" y="6987"/>
                  </a:lnTo>
                  <a:lnTo>
                    <a:pt x="2510836" y="4872"/>
                  </a:lnTo>
                  <a:lnTo>
                    <a:pt x="2583114" y="3131"/>
                  </a:lnTo>
                  <a:lnTo>
                    <a:pt x="2655923" y="1768"/>
                  </a:lnTo>
                  <a:lnTo>
                    <a:pt x="2729241" y="789"/>
                  </a:lnTo>
                  <a:lnTo>
                    <a:pt x="2803044" y="198"/>
                  </a:lnTo>
                  <a:lnTo>
                    <a:pt x="2877312" y="0"/>
                  </a:lnTo>
                  <a:lnTo>
                    <a:pt x="2951579" y="198"/>
                  </a:lnTo>
                  <a:lnTo>
                    <a:pt x="3025382" y="789"/>
                  </a:lnTo>
                  <a:lnTo>
                    <a:pt x="3098700" y="1768"/>
                  </a:lnTo>
                  <a:lnTo>
                    <a:pt x="3171509" y="3131"/>
                  </a:lnTo>
                  <a:lnTo>
                    <a:pt x="3243787" y="4872"/>
                  </a:lnTo>
                  <a:lnTo>
                    <a:pt x="3315511" y="6987"/>
                  </a:lnTo>
                  <a:lnTo>
                    <a:pt x="3386658" y="9472"/>
                  </a:lnTo>
                  <a:lnTo>
                    <a:pt x="3457206" y="12321"/>
                  </a:lnTo>
                  <a:lnTo>
                    <a:pt x="3527133" y="15530"/>
                  </a:lnTo>
                  <a:lnTo>
                    <a:pt x="3596415" y="19093"/>
                  </a:lnTo>
                  <a:lnTo>
                    <a:pt x="3665031" y="23007"/>
                  </a:lnTo>
                  <a:lnTo>
                    <a:pt x="3732957" y="27266"/>
                  </a:lnTo>
                  <a:lnTo>
                    <a:pt x="3800171" y="31865"/>
                  </a:lnTo>
                  <a:lnTo>
                    <a:pt x="3866650" y="36801"/>
                  </a:lnTo>
                  <a:lnTo>
                    <a:pt x="3932372" y="42067"/>
                  </a:lnTo>
                  <a:lnTo>
                    <a:pt x="3997315" y="47660"/>
                  </a:lnTo>
                  <a:lnTo>
                    <a:pt x="4061455" y="53575"/>
                  </a:lnTo>
                  <a:lnTo>
                    <a:pt x="4124769" y="59806"/>
                  </a:lnTo>
                  <a:lnTo>
                    <a:pt x="4187237" y="66349"/>
                  </a:lnTo>
                  <a:lnTo>
                    <a:pt x="4248834" y="73200"/>
                  </a:lnTo>
                  <a:lnTo>
                    <a:pt x="4309538" y="80353"/>
                  </a:lnTo>
                  <a:lnTo>
                    <a:pt x="4369327" y="87804"/>
                  </a:lnTo>
                  <a:lnTo>
                    <a:pt x="4428178" y="95547"/>
                  </a:lnTo>
                  <a:lnTo>
                    <a:pt x="4486068" y="103579"/>
                  </a:lnTo>
                  <a:lnTo>
                    <a:pt x="4542976" y="111895"/>
                  </a:lnTo>
                  <a:lnTo>
                    <a:pt x="4598877" y="120489"/>
                  </a:lnTo>
                  <a:lnTo>
                    <a:pt x="4653750" y="129357"/>
                  </a:lnTo>
                  <a:lnTo>
                    <a:pt x="4707572" y="138495"/>
                  </a:lnTo>
                  <a:lnTo>
                    <a:pt x="4760321" y="147896"/>
                  </a:lnTo>
                  <a:lnTo>
                    <a:pt x="4811973" y="157558"/>
                  </a:lnTo>
                  <a:lnTo>
                    <a:pt x="4862507" y="167474"/>
                  </a:lnTo>
                  <a:lnTo>
                    <a:pt x="4911899" y="177641"/>
                  </a:lnTo>
                  <a:lnTo>
                    <a:pt x="4960128" y="188053"/>
                  </a:lnTo>
                  <a:lnTo>
                    <a:pt x="5007169" y="198705"/>
                  </a:lnTo>
                  <a:lnTo>
                    <a:pt x="5053002" y="209593"/>
                  </a:lnTo>
                  <a:lnTo>
                    <a:pt x="5097603" y="220713"/>
                  </a:lnTo>
                  <a:lnTo>
                    <a:pt x="5140950" y="232059"/>
                  </a:lnTo>
                  <a:lnTo>
                    <a:pt x="5183020" y="243626"/>
                  </a:lnTo>
                  <a:lnTo>
                    <a:pt x="5223790" y="255410"/>
                  </a:lnTo>
                  <a:lnTo>
                    <a:pt x="5263238" y="267406"/>
                  </a:lnTo>
                  <a:lnTo>
                    <a:pt x="5301342" y="279610"/>
                  </a:lnTo>
                  <a:lnTo>
                    <a:pt x="5338078" y="292016"/>
                  </a:lnTo>
                  <a:lnTo>
                    <a:pt x="5407359" y="317417"/>
                  </a:lnTo>
                  <a:lnTo>
                    <a:pt x="5470899" y="343570"/>
                  </a:lnTo>
                  <a:lnTo>
                    <a:pt x="5528518" y="370439"/>
                  </a:lnTo>
                  <a:lnTo>
                    <a:pt x="5580035" y="397984"/>
                  </a:lnTo>
                  <a:lnTo>
                    <a:pt x="5625270" y="426168"/>
                  </a:lnTo>
                  <a:lnTo>
                    <a:pt x="5664042" y="454952"/>
                  </a:lnTo>
                  <a:lnTo>
                    <a:pt x="5696169" y="484300"/>
                  </a:lnTo>
                  <a:lnTo>
                    <a:pt x="5721472" y="514171"/>
                  </a:lnTo>
                  <a:lnTo>
                    <a:pt x="5746234" y="559878"/>
                  </a:lnTo>
                  <a:lnTo>
                    <a:pt x="5754623" y="606551"/>
                  </a:lnTo>
                  <a:lnTo>
                    <a:pt x="5753684" y="622209"/>
                  </a:lnTo>
                  <a:lnTo>
                    <a:pt x="5739769" y="668574"/>
                  </a:lnTo>
                  <a:lnTo>
                    <a:pt x="5709685" y="713931"/>
                  </a:lnTo>
                  <a:lnTo>
                    <a:pt x="5680947" y="743545"/>
                  </a:lnTo>
                  <a:lnTo>
                    <a:pt x="5645475" y="772615"/>
                  </a:lnTo>
                  <a:lnTo>
                    <a:pt x="5603449" y="801105"/>
                  </a:lnTo>
                  <a:lnTo>
                    <a:pt x="5555051" y="828974"/>
                  </a:lnTo>
                  <a:lnTo>
                    <a:pt x="5500460" y="856186"/>
                  </a:lnTo>
                  <a:lnTo>
                    <a:pt x="5439858" y="882701"/>
                  </a:lnTo>
                  <a:lnTo>
                    <a:pt x="5373425" y="908483"/>
                  </a:lnTo>
                  <a:lnTo>
                    <a:pt x="5301342" y="933493"/>
                  </a:lnTo>
                  <a:lnTo>
                    <a:pt x="5263238" y="945697"/>
                  </a:lnTo>
                  <a:lnTo>
                    <a:pt x="5223790" y="957693"/>
                  </a:lnTo>
                  <a:lnTo>
                    <a:pt x="5183020" y="969477"/>
                  </a:lnTo>
                  <a:lnTo>
                    <a:pt x="5140950" y="981044"/>
                  </a:lnTo>
                  <a:lnTo>
                    <a:pt x="5097603" y="992390"/>
                  </a:lnTo>
                  <a:lnTo>
                    <a:pt x="5053002" y="1003510"/>
                  </a:lnTo>
                  <a:lnTo>
                    <a:pt x="5007169" y="1014398"/>
                  </a:lnTo>
                  <a:lnTo>
                    <a:pt x="4960128" y="1025050"/>
                  </a:lnTo>
                  <a:lnTo>
                    <a:pt x="4911899" y="1035462"/>
                  </a:lnTo>
                  <a:lnTo>
                    <a:pt x="4862507" y="1045629"/>
                  </a:lnTo>
                  <a:lnTo>
                    <a:pt x="4811973" y="1055545"/>
                  </a:lnTo>
                  <a:lnTo>
                    <a:pt x="4760321" y="1065207"/>
                  </a:lnTo>
                  <a:lnTo>
                    <a:pt x="4707572" y="1074608"/>
                  </a:lnTo>
                  <a:lnTo>
                    <a:pt x="4653750" y="1083746"/>
                  </a:lnTo>
                  <a:lnTo>
                    <a:pt x="4598877" y="1092614"/>
                  </a:lnTo>
                  <a:lnTo>
                    <a:pt x="4542976" y="1101208"/>
                  </a:lnTo>
                  <a:lnTo>
                    <a:pt x="4486068" y="1109524"/>
                  </a:lnTo>
                  <a:lnTo>
                    <a:pt x="4428178" y="1117556"/>
                  </a:lnTo>
                  <a:lnTo>
                    <a:pt x="4369327" y="1125299"/>
                  </a:lnTo>
                  <a:lnTo>
                    <a:pt x="4309538" y="1132750"/>
                  </a:lnTo>
                  <a:lnTo>
                    <a:pt x="4248834" y="1139903"/>
                  </a:lnTo>
                  <a:lnTo>
                    <a:pt x="4187237" y="1146754"/>
                  </a:lnTo>
                  <a:lnTo>
                    <a:pt x="4124769" y="1153297"/>
                  </a:lnTo>
                  <a:lnTo>
                    <a:pt x="4061455" y="1159528"/>
                  </a:lnTo>
                  <a:lnTo>
                    <a:pt x="3997315" y="1165443"/>
                  </a:lnTo>
                  <a:lnTo>
                    <a:pt x="3932372" y="1171036"/>
                  </a:lnTo>
                  <a:lnTo>
                    <a:pt x="3866650" y="1176302"/>
                  </a:lnTo>
                  <a:lnTo>
                    <a:pt x="3800171" y="1181238"/>
                  </a:lnTo>
                  <a:lnTo>
                    <a:pt x="3732957" y="1185837"/>
                  </a:lnTo>
                  <a:lnTo>
                    <a:pt x="3665031" y="1190096"/>
                  </a:lnTo>
                  <a:lnTo>
                    <a:pt x="3596415" y="1194010"/>
                  </a:lnTo>
                  <a:lnTo>
                    <a:pt x="3527133" y="1197573"/>
                  </a:lnTo>
                  <a:lnTo>
                    <a:pt x="3457206" y="1200782"/>
                  </a:lnTo>
                  <a:lnTo>
                    <a:pt x="3386658" y="1203631"/>
                  </a:lnTo>
                  <a:lnTo>
                    <a:pt x="3315511" y="1206116"/>
                  </a:lnTo>
                  <a:lnTo>
                    <a:pt x="3243787" y="1208231"/>
                  </a:lnTo>
                  <a:lnTo>
                    <a:pt x="3171509" y="1209972"/>
                  </a:lnTo>
                  <a:lnTo>
                    <a:pt x="3098700" y="1211335"/>
                  </a:lnTo>
                  <a:lnTo>
                    <a:pt x="3025382" y="1212314"/>
                  </a:lnTo>
                  <a:lnTo>
                    <a:pt x="2951579" y="1212905"/>
                  </a:lnTo>
                  <a:lnTo>
                    <a:pt x="2877312" y="1213103"/>
                  </a:lnTo>
                  <a:lnTo>
                    <a:pt x="2803044" y="1212905"/>
                  </a:lnTo>
                  <a:lnTo>
                    <a:pt x="2729241" y="1212314"/>
                  </a:lnTo>
                  <a:lnTo>
                    <a:pt x="2655923" y="1211335"/>
                  </a:lnTo>
                  <a:lnTo>
                    <a:pt x="2583114" y="1209972"/>
                  </a:lnTo>
                  <a:lnTo>
                    <a:pt x="2510836" y="1208231"/>
                  </a:lnTo>
                  <a:lnTo>
                    <a:pt x="2439112" y="1206116"/>
                  </a:lnTo>
                  <a:lnTo>
                    <a:pt x="2367965" y="1203631"/>
                  </a:lnTo>
                  <a:lnTo>
                    <a:pt x="2297417" y="1200782"/>
                  </a:lnTo>
                  <a:lnTo>
                    <a:pt x="2227490" y="1197573"/>
                  </a:lnTo>
                  <a:lnTo>
                    <a:pt x="2158208" y="1194010"/>
                  </a:lnTo>
                  <a:lnTo>
                    <a:pt x="2089592" y="1190096"/>
                  </a:lnTo>
                  <a:lnTo>
                    <a:pt x="2021666" y="1185837"/>
                  </a:lnTo>
                  <a:lnTo>
                    <a:pt x="1954452" y="1181238"/>
                  </a:lnTo>
                  <a:lnTo>
                    <a:pt x="1887973" y="1176302"/>
                  </a:lnTo>
                  <a:lnTo>
                    <a:pt x="1822251" y="1171036"/>
                  </a:lnTo>
                  <a:lnTo>
                    <a:pt x="1757308" y="1165443"/>
                  </a:lnTo>
                  <a:lnTo>
                    <a:pt x="1693168" y="1159528"/>
                  </a:lnTo>
                  <a:lnTo>
                    <a:pt x="1629854" y="1153297"/>
                  </a:lnTo>
                  <a:lnTo>
                    <a:pt x="1567386" y="1146754"/>
                  </a:lnTo>
                  <a:lnTo>
                    <a:pt x="1505789" y="1139903"/>
                  </a:lnTo>
                  <a:lnTo>
                    <a:pt x="1445085" y="1132750"/>
                  </a:lnTo>
                  <a:lnTo>
                    <a:pt x="1385296" y="1125299"/>
                  </a:lnTo>
                  <a:lnTo>
                    <a:pt x="1326445" y="1117556"/>
                  </a:lnTo>
                  <a:lnTo>
                    <a:pt x="1268555" y="1109524"/>
                  </a:lnTo>
                  <a:lnTo>
                    <a:pt x="1211647" y="1101208"/>
                  </a:lnTo>
                  <a:lnTo>
                    <a:pt x="1155746" y="1092614"/>
                  </a:lnTo>
                  <a:lnTo>
                    <a:pt x="1100873" y="1083746"/>
                  </a:lnTo>
                  <a:lnTo>
                    <a:pt x="1047051" y="1074608"/>
                  </a:lnTo>
                  <a:lnTo>
                    <a:pt x="994302" y="1065207"/>
                  </a:lnTo>
                  <a:lnTo>
                    <a:pt x="942650" y="1055545"/>
                  </a:lnTo>
                  <a:lnTo>
                    <a:pt x="892116" y="1045629"/>
                  </a:lnTo>
                  <a:lnTo>
                    <a:pt x="842724" y="1035462"/>
                  </a:lnTo>
                  <a:lnTo>
                    <a:pt x="794495" y="1025050"/>
                  </a:lnTo>
                  <a:lnTo>
                    <a:pt x="747454" y="1014398"/>
                  </a:lnTo>
                  <a:lnTo>
                    <a:pt x="701621" y="1003510"/>
                  </a:lnTo>
                  <a:lnTo>
                    <a:pt x="657020" y="992390"/>
                  </a:lnTo>
                  <a:lnTo>
                    <a:pt x="613673" y="981044"/>
                  </a:lnTo>
                  <a:lnTo>
                    <a:pt x="571603" y="969477"/>
                  </a:lnTo>
                  <a:lnTo>
                    <a:pt x="530833" y="957693"/>
                  </a:lnTo>
                  <a:lnTo>
                    <a:pt x="491385" y="945697"/>
                  </a:lnTo>
                  <a:lnTo>
                    <a:pt x="453281" y="933493"/>
                  </a:lnTo>
                  <a:lnTo>
                    <a:pt x="416545" y="921087"/>
                  </a:lnTo>
                  <a:lnTo>
                    <a:pt x="347264" y="895686"/>
                  </a:lnTo>
                  <a:lnTo>
                    <a:pt x="283724" y="869533"/>
                  </a:lnTo>
                  <a:lnTo>
                    <a:pt x="226105" y="842664"/>
                  </a:lnTo>
                  <a:lnTo>
                    <a:pt x="174588" y="815119"/>
                  </a:lnTo>
                  <a:lnTo>
                    <a:pt x="129353" y="786935"/>
                  </a:lnTo>
                  <a:lnTo>
                    <a:pt x="90581" y="758151"/>
                  </a:lnTo>
                  <a:lnTo>
                    <a:pt x="58454" y="728803"/>
                  </a:lnTo>
                  <a:lnTo>
                    <a:pt x="33151" y="698932"/>
                  </a:lnTo>
                  <a:lnTo>
                    <a:pt x="8389" y="653225"/>
                  </a:lnTo>
                  <a:lnTo>
                    <a:pt x="0" y="606551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34385" y="722833"/>
            <a:ext cx="3477895" cy="7454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835"/>
              </a:lnSpc>
              <a:spcBef>
                <a:spcPts val="100"/>
              </a:spcBef>
              <a:tabLst>
                <a:tab pos="966469" algn="l"/>
              </a:tabLst>
            </a:pPr>
            <a:r>
              <a:rPr dirty="0" sz="2400" spc="-175"/>
              <a:t>Tujuan	</a:t>
            </a:r>
            <a:r>
              <a:rPr dirty="0" sz="2400" spc="-135"/>
              <a:t>Perpustakaan</a:t>
            </a:r>
            <a:r>
              <a:rPr dirty="0" sz="2400" spc="-185"/>
              <a:t> </a:t>
            </a:r>
            <a:r>
              <a:rPr dirty="0" sz="2400" spc="-125"/>
              <a:t>Digital</a:t>
            </a:r>
            <a:endParaRPr sz="2400"/>
          </a:p>
          <a:p>
            <a:pPr algn="ctr">
              <a:lnSpc>
                <a:spcPts val="2835"/>
              </a:lnSpc>
            </a:pPr>
            <a:r>
              <a:rPr dirty="0" sz="2400" spc="5" b="1" i="1">
                <a:solidFill>
                  <a:srgbClr val="000000"/>
                </a:solidFill>
                <a:latin typeface="Carlito"/>
                <a:cs typeface="Carlito"/>
              </a:rPr>
              <a:t>e</a:t>
            </a:r>
            <a:r>
              <a:rPr dirty="0" sz="2400" spc="5">
                <a:solidFill>
                  <a:srgbClr val="000000"/>
                </a:solidFill>
                <a:latin typeface="Carlito"/>
                <a:cs typeface="Carlito"/>
              </a:rPr>
              <a:t>-perpus</a:t>
            </a:r>
            <a:r>
              <a:rPr dirty="0" sz="2400" spc="-5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000000"/>
                </a:solidFill>
                <a:latin typeface="Carlito"/>
                <a:cs typeface="Carlito"/>
              </a:rPr>
              <a:t>Provbeng</a:t>
            </a:r>
            <a:r>
              <a:rPr dirty="0" sz="2400" spc="-5" b="1" i="1">
                <a:solidFill>
                  <a:srgbClr val="000000"/>
                </a:solidFill>
                <a:latin typeface="Carlito"/>
                <a:cs typeface="Carlito"/>
              </a:rPr>
              <a:t>k</a:t>
            </a:r>
            <a:r>
              <a:rPr dirty="0" sz="2400" spc="-5">
                <a:solidFill>
                  <a:srgbClr val="000000"/>
                </a:solidFill>
                <a:latin typeface="Carlito"/>
                <a:cs typeface="Carlito"/>
              </a:rPr>
              <a:t>ulu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35545" y="1667065"/>
            <a:ext cx="7489825" cy="3954145"/>
            <a:chOff x="935545" y="1667065"/>
            <a:chExt cx="7489825" cy="3954145"/>
          </a:xfrm>
        </p:grpSpPr>
        <p:sp>
          <p:nvSpPr>
            <p:cNvPr id="9" name="object 9"/>
            <p:cNvSpPr/>
            <p:nvPr/>
          </p:nvSpPr>
          <p:spPr>
            <a:xfrm>
              <a:off x="947928" y="1679447"/>
              <a:ext cx="7465059" cy="3929379"/>
            </a:xfrm>
            <a:custGeom>
              <a:avLst/>
              <a:gdLst/>
              <a:ahLst/>
              <a:cxnLst/>
              <a:rect l="l" t="t" r="r" b="b"/>
              <a:pathLst>
                <a:path w="7465059" h="3929379">
                  <a:moveTo>
                    <a:pt x="6809740" y="0"/>
                  </a:moveTo>
                  <a:lnTo>
                    <a:pt x="654812" y="0"/>
                  </a:lnTo>
                  <a:lnTo>
                    <a:pt x="605943" y="1795"/>
                  </a:lnTo>
                  <a:lnTo>
                    <a:pt x="558050" y="7098"/>
                  </a:lnTo>
                  <a:lnTo>
                    <a:pt x="511259" y="15782"/>
                  </a:lnTo>
                  <a:lnTo>
                    <a:pt x="465697" y="27719"/>
                  </a:lnTo>
                  <a:lnTo>
                    <a:pt x="421489" y="42784"/>
                  </a:lnTo>
                  <a:lnTo>
                    <a:pt x="378764" y="60851"/>
                  </a:lnTo>
                  <a:lnTo>
                    <a:pt x="337646" y="81792"/>
                  </a:lnTo>
                  <a:lnTo>
                    <a:pt x="298264" y="105480"/>
                  </a:lnTo>
                  <a:lnTo>
                    <a:pt x="260743" y="131791"/>
                  </a:lnTo>
                  <a:lnTo>
                    <a:pt x="225211" y="160596"/>
                  </a:lnTo>
                  <a:lnTo>
                    <a:pt x="191793" y="191769"/>
                  </a:lnTo>
                  <a:lnTo>
                    <a:pt x="160617" y="225185"/>
                  </a:lnTo>
                  <a:lnTo>
                    <a:pt x="131809" y="260716"/>
                  </a:lnTo>
                  <a:lnTo>
                    <a:pt x="105496" y="298236"/>
                  </a:lnTo>
                  <a:lnTo>
                    <a:pt x="81805" y="337618"/>
                  </a:lnTo>
                  <a:lnTo>
                    <a:pt x="60861" y="378736"/>
                  </a:lnTo>
                  <a:lnTo>
                    <a:pt x="42792" y="421464"/>
                  </a:lnTo>
                  <a:lnTo>
                    <a:pt x="27724" y="465674"/>
                  </a:lnTo>
                  <a:lnTo>
                    <a:pt x="15785" y="511240"/>
                  </a:lnTo>
                  <a:lnTo>
                    <a:pt x="7100" y="558036"/>
                  </a:lnTo>
                  <a:lnTo>
                    <a:pt x="1796" y="605935"/>
                  </a:lnTo>
                  <a:lnTo>
                    <a:pt x="0" y="654812"/>
                  </a:lnTo>
                  <a:lnTo>
                    <a:pt x="0" y="3274059"/>
                  </a:lnTo>
                  <a:lnTo>
                    <a:pt x="1796" y="3322936"/>
                  </a:lnTo>
                  <a:lnTo>
                    <a:pt x="7100" y="3370835"/>
                  </a:lnTo>
                  <a:lnTo>
                    <a:pt x="15785" y="3417631"/>
                  </a:lnTo>
                  <a:lnTo>
                    <a:pt x="27724" y="3463197"/>
                  </a:lnTo>
                  <a:lnTo>
                    <a:pt x="42792" y="3507407"/>
                  </a:lnTo>
                  <a:lnTo>
                    <a:pt x="60861" y="3550135"/>
                  </a:lnTo>
                  <a:lnTo>
                    <a:pt x="81805" y="3591253"/>
                  </a:lnTo>
                  <a:lnTo>
                    <a:pt x="105496" y="3630635"/>
                  </a:lnTo>
                  <a:lnTo>
                    <a:pt x="131809" y="3668155"/>
                  </a:lnTo>
                  <a:lnTo>
                    <a:pt x="160617" y="3703686"/>
                  </a:lnTo>
                  <a:lnTo>
                    <a:pt x="191793" y="3737102"/>
                  </a:lnTo>
                  <a:lnTo>
                    <a:pt x="225211" y="3768275"/>
                  </a:lnTo>
                  <a:lnTo>
                    <a:pt x="260743" y="3797080"/>
                  </a:lnTo>
                  <a:lnTo>
                    <a:pt x="298264" y="3823391"/>
                  </a:lnTo>
                  <a:lnTo>
                    <a:pt x="337646" y="3847079"/>
                  </a:lnTo>
                  <a:lnTo>
                    <a:pt x="378764" y="3868020"/>
                  </a:lnTo>
                  <a:lnTo>
                    <a:pt x="421489" y="3886087"/>
                  </a:lnTo>
                  <a:lnTo>
                    <a:pt x="465697" y="3901152"/>
                  </a:lnTo>
                  <a:lnTo>
                    <a:pt x="511259" y="3913089"/>
                  </a:lnTo>
                  <a:lnTo>
                    <a:pt x="558050" y="3921773"/>
                  </a:lnTo>
                  <a:lnTo>
                    <a:pt x="605943" y="3927076"/>
                  </a:lnTo>
                  <a:lnTo>
                    <a:pt x="654812" y="3928872"/>
                  </a:lnTo>
                  <a:lnTo>
                    <a:pt x="6809740" y="3928872"/>
                  </a:lnTo>
                  <a:lnTo>
                    <a:pt x="6858616" y="3927076"/>
                  </a:lnTo>
                  <a:lnTo>
                    <a:pt x="6906515" y="3921773"/>
                  </a:lnTo>
                  <a:lnTo>
                    <a:pt x="6953311" y="3913089"/>
                  </a:lnTo>
                  <a:lnTo>
                    <a:pt x="6998877" y="3901152"/>
                  </a:lnTo>
                  <a:lnTo>
                    <a:pt x="7043087" y="3886087"/>
                  </a:lnTo>
                  <a:lnTo>
                    <a:pt x="7085815" y="3868020"/>
                  </a:lnTo>
                  <a:lnTo>
                    <a:pt x="7126933" y="3847079"/>
                  </a:lnTo>
                  <a:lnTo>
                    <a:pt x="7166315" y="3823391"/>
                  </a:lnTo>
                  <a:lnTo>
                    <a:pt x="7203835" y="3797080"/>
                  </a:lnTo>
                  <a:lnTo>
                    <a:pt x="7239366" y="3768275"/>
                  </a:lnTo>
                  <a:lnTo>
                    <a:pt x="7272782" y="3737102"/>
                  </a:lnTo>
                  <a:lnTo>
                    <a:pt x="7303955" y="3703686"/>
                  </a:lnTo>
                  <a:lnTo>
                    <a:pt x="7332760" y="3668155"/>
                  </a:lnTo>
                  <a:lnTo>
                    <a:pt x="7359071" y="3630635"/>
                  </a:lnTo>
                  <a:lnTo>
                    <a:pt x="7382759" y="3591253"/>
                  </a:lnTo>
                  <a:lnTo>
                    <a:pt x="7403700" y="3550135"/>
                  </a:lnTo>
                  <a:lnTo>
                    <a:pt x="7421767" y="3507407"/>
                  </a:lnTo>
                  <a:lnTo>
                    <a:pt x="7436832" y="3463197"/>
                  </a:lnTo>
                  <a:lnTo>
                    <a:pt x="7448769" y="3417631"/>
                  </a:lnTo>
                  <a:lnTo>
                    <a:pt x="7457453" y="3370835"/>
                  </a:lnTo>
                  <a:lnTo>
                    <a:pt x="7462756" y="3322936"/>
                  </a:lnTo>
                  <a:lnTo>
                    <a:pt x="7464552" y="3274059"/>
                  </a:lnTo>
                  <a:lnTo>
                    <a:pt x="7464552" y="654812"/>
                  </a:lnTo>
                  <a:lnTo>
                    <a:pt x="7462756" y="605935"/>
                  </a:lnTo>
                  <a:lnTo>
                    <a:pt x="7457453" y="558036"/>
                  </a:lnTo>
                  <a:lnTo>
                    <a:pt x="7448769" y="511240"/>
                  </a:lnTo>
                  <a:lnTo>
                    <a:pt x="7436832" y="465674"/>
                  </a:lnTo>
                  <a:lnTo>
                    <a:pt x="7421767" y="421464"/>
                  </a:lnTo>
                  <a:lnTo>
                    <a:pt x="7403700" y="378736"/>
                  </a:lnTo>
                  <a:lnTo>
                    <a:pt x="7382759" y="337618"/>
                  </a:lnTo>
                  <a:lnTo>
                    <a:pt x="7359071" y="298236"/>
                  </a:lnTo>
                  <a:lnTo>
                    <a:pt x="7332760" y="260716"/>
                  </a:lnTo>
                  <a:lnTo>
                    <a:pt x="7303955" y="225185"/>
                  </a:lnTo>
                  <a:lnTo>
                    <a:pt x="7272782" y="191770"/>
                  </a:lnTo>
                  <a:lnTo>
                    <a:pt x="7239366" y="160596"/>
                  </a:lnTo>
                  <a:lnTo>
                    <a:pt x="7203835" y="131791"/>
                  </a:lnTo>
                  <a:lnTo>
                    <a:pt x="7166315" y="105480"/>
                  </a:lnTo>
                  <a:lnTo>
                    <a:pt x="7126933" y="81792"/>
                  </a:lnTo>
                  <a:lnTo>
                    <a:pt x="7085815" y="60851"/>
                  </a:lnTo>
                  <a:lnTo>
                    <a:pt x="7043087" y="42784"/>
                  </a:lnTo>
                  <a:lnTo>
                    <a:pt x="6998877" y="27719"/>
                  </a:lnTo>
                  <a:lnTo>
                    <a:pt x="6953311" y="15782"/>
                  </a:lnTo>
                  <a:lnTo>
                    <a:pt x="6906515" y="7098"/>
                  </a:lnTo>
                  <a:lnTo>
                    <a:pt x="6858616" y="1795"/>
                  </a:lnTo>
                  <a:lnTo>
                    <a:pt x="680974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47928" y="1679447"/>
              <a:ext cx="7465059" cy="3929379"/>
            </a:xfrm>
            <a:custGeom>
              <a:avLst/>
              <a:gdLst/>
              <a:ahLst/>
              <a:cxnLst/>
              <a:rect l="l" t="t" r="r" b="b"/>
              <a:pathLst>
                <a:path w="7465059" h="3929379">
                  <a:moveTo>
                    <a:pt x="0" y="654812"/>
                  </a:moveTo>
                  <a:lnTo>
                    <a:pt x="1796" y="605935"/>
                  </a:lnTo>
                  <a:lnTo>
                    <a:pt x="7100" y="558036"/>
                  </a:lnTo>
                  <a:lnTo>
                    <a:pt x="15785" y="511240"/>
                  </a:lnTo>
                  <a:lnTo>
                    <a:pt x="27724" y="465674"/>
                  </a:lnTo>
                  <a:lnTo>
                    <a:pt x="42792" y="421464"/>
                  </a:lnTo>
                  <a:lnTo>
                    <a:pt x="60861" y="378736"/>
                  </a:lnTo>
                  <a:lnTo>
                    <a:pt x="81805" y="337618"/>
                  </a:lnTo>
                  <a:lnTo>
                    <a:pt x="105496" y="298236"/>
                  </a:lnTo>
                  <a:lnTo>
                    <a:pt x="131809" y="260716"/>
                  </a:lnTo>
                  <a:lnTo>
                    <a:pt x="160617" y="225185"/>
                  </a:lnTo>
                  <a:lnTo>
                    <a:pt x="191793" y="191769"/>
                  </a:lnTo>
                  <a:lnTo>
                    <a:pt x="225211" y="160596"/>
                  </a:lnTo>
                  <a:lnTo>
                    <a:pt x="260743" y="131791"/>
                  </a:lnTo>
                  <a:lnTo>
                    <a:pt x="298264" y="105480"/>
                  </a:lnTo>
                  <a:lnTo>
                    <a:pt x="337646" y="81792"/>
                  </a:lnTo>
                  <a:lnTo>
                    <a:pt x="378764" y="60851"/>
                  </a:lnTo>
                  <a:lnTo>
                    <a:pt x="421489" y="42784"/>
                  </a:lnTo>
                  <a:lnTo>
                    <a:pt x="465697" y="27719"/>
                  </a:lnTo>
                  <a:lnTo>
                    <a:pt x="511259" y="15782"/>
                  </a:lnTo>
                  <a:lnTo>
                    <a:pt x="558050" y="7098"/>
                  </a:lnTo>
                  <a:lnTo>
                    <a:pt x="605943" y="1795"/>
                  </a:lnTo>
                  <a:lnTo>
                    <a:pt x="654812" y="0"/>
                  </a:lnTo>
                  <a:lnTo>
                    <a:pt x="6809740" y="0"/>
                  </a:lnTo>
                  <a:lnTo>
                    <a:pt x="6858616" y="1795"/>
                  </a:lnTo>
                  <a:lnTo>
                    <a:pt x="6906515" y="7098"/>
                  </a:lnTo>
                  <a:lnTo>
                    <a:pt x="6953311" y="15782"/>
                  </a:lnTo>
                  <a:lnTo>
                    <a:pt x="6998877" y="27719"/>
                  </a:lnTo>
                  <a:lnTo>
                    <a:pt x="7043087" y="42784"/>
                  </a:lnTo>
                  <a:lnTo>
                    <a:pt x="7085815" y="60851"/>
                  </a:lnTo>
                  <a:lnTo>
                    <a:pt x="7126933" y="81792"/>
                  </a:lnTo>
                  <a:lnTo>
                    <a:pt x="7166315" y="105480"/>
                  </a:lnTo>
                  <a:lnTo>
                    <a:pt x="7203835" y="131791"/>
                  </a:lnTo>
                  <a:lnTo>
                    <a:pt x="7239366" y="160596"/>
                  </a:lnTo>
                  <a:lnTo>
                    <a:pt x="7272782" y="191770"/>
                  </a:lnTo>
                  <a:lnTo>
                    <a:pt x="7303955" y="225185"/>
                  </a:lnTo>
                  <a:lnTo>
                    <a:pt x="7332760" y="260716"/>
                  </a:lnTo>
                  <a:lnTo>
                    <a:pt x="7359071" y="298236"/>
                  </a:lnTo>
                  <a:lnTo>
                    <a:pt x="7382759" y="337618"/>
                  </a:lnTo>
                  <a:lnTo>
                    <a:pt x="7403700" y="378736"/>
                  </a:lnTo>
                  <a:lnTo>
                    <a:pt x="7421767" y="421464"/>
                  </a:lnTo>
                  <a:lnTo>
                    <a:pt x="7436832" y="465674"/>
                  </a:lnTo>
                  <a:lnTo>
                    <a:pt x="7448769" y="511240"/>
                  </a:lnTo>
                  <a:lnTo>
                    <a:pt x="7457453" y="558036"/>
                  </a:lnTo>
                  <a:lnTo>
                    <a:pt x="7462756" y="605935"/>
                  </a:lnTo>
                  <a:lnTo>
                    <a:pt x="7464552" y="654812"/>
                  </a:lnTo>
                  <a:lnTo>
                    <a:pt x="7464552" y="3274059"/>
                  </a:lnTo>
                  <a:lnTo>
                    <a:pt x="7462756" y="3322936"/>
                  </a:lnTo>
                  <a:lnTo>
                    <a:pt x="7457453" y="3370835"/>
                  </a:lnTo>
                  <a:lnTo>
                    <a:pt x="7448769" y="3417631"/>
                  </a:lnTo>
                  <a:lnTo>
                    <a:pt x="7436832" y="3463197"/>
                  </a:lnTo>
                  <a:lnTo>
                    <a:pt x="7421767" y="3507407"/>
                  </a:lnTo>
                  <a:lnTo>
                    <a:pt x="7403700" y="3550135"/>
                  </a:lnTo>
                  <a:lnTo>
                    <a:pt x="7382759" y="3591253"/>
                  </a:lnTo>
                  <a:lnTo>
                    <a:pt x="7359071" y="3630635"/>
                  </a:lnTo>
                  <a:lnTo>
                    <a:pt x="7332760" y="3668155"/>
                  </a:lnTo>
                  <a:lnTo>
                    <a:pt x="7303955" y="3703686"/>
                  </a:lnTo>
                  <a:lnTo>
                    <a:pt x="7272782" y="3737102"/>
                  </a:lnTo>
                  <a:lnTo>
                    <a:pt x="7239366" y="3768275"/>
                  </a:lnTo>
                  <a:lnTo>
                    <a:pt x="7203835" y="3797080"/>
                  </a:lnTo>
                  <a:lnTo>
                    <a:pt x="7166315" y="3823391"/>
                  </a:lnTo>
                  <a:lnTo>
                    <a:pt x="7126933" y="3847079"/>
                  </a:lnTo>
                  <a:lnTo>
                    <a:pt x="7085815" y="3868020"/>
                  </a:lnTo>
                  <a:lnTo>
                    <a:pt x="7043087" y="3886087"/>
                  </a:lnTo>
                  <a:lnTo>
                    <a:pt x="6998877" y="3901152"/>
                  </a:lnTo>
                  <a:lnTo>
                    <a:pt x="6953311" y="3913089"/>
                  </a:lnTo>
                  <a:lnTo>
                    <a:pt x="6906515" y="3921773"/>
                  </a:lnTo>
                  <a:lnTo>
                    <a:pt x="6858616" y="3927076"/>
                  </a:lnTo>
                  <a:lnTo>
                    <a:pt x="6809740" y="3928872"/>
                  </a:lnTo>
                  <a:lnTo>
                    <a:pt x="654812" y="3928872"/>
                  </a:lnTo>
                  <a:lnTo>
                    <a:pt x="605943" y="3927076"/>
                  </a:lnTo>
                  <a:lnTo>
                    <a:pt x="558050" y="3921773"/>
                  </a:lnTo>
                  <a:lnTo>
                    <a:pt x="511259" y="3913089"/>
                  </a:lnTo>
                  <a:lnTo>
                    <a:pt x="465697" y="3901152"/>
                  </a:lnTo>
                  <a:lnTo>
                    <a:pt x="421489" y="3886087"/>
                  </a:lnTo>
                  <a:lnTo>
                    <a:pt x="378764" y="3868020"/>
                  </a:lnTo>
                  <a:lnTo>
                    <a:pt x="337646" y="3847079"/>
                  </a:lnTo>
                  <a:lnTo>
                    <a:pt x="298264" y="3823391"/>
                  </a:lnTo>
                  <a:lnTo>
                    <a:pt x="260743" y="3797080"/>
                  </a:lnTo>
                  <a:lnTo>
                    <a:pt x="225211" y="3768275"/>
                  </a:lnTo>
                  <a:lnTo>
                    <a:pt x="191793" y="3737102"/>
                  </a:lnTo>
                  <a:lnTo>
                    <a:pt x="160617" y="3703686"/>
                  </a:lnTo>
                  <a:lnTo>
                    <a:pt x="131809" y="3668155"/>
                  </a:lnTo>
                  <a:lnTo>
                    <a:pt x="105496" y="3630635"/>
                  </a:lnTo>
                  <a:lnTo>
                    <a:pt x="81805" y="3591253"/>
                  </a:lnTo>
                  <a:lnTo>
                    <a:pt x="60861" y="3550135"/>
                  </a:lnTo>
                  <a:lnTo>
                    <a:pt x="42792" y="3507407"/>
                  </a:lnTo>
                  <a:lnTo>
                    <a:pt x="27724" y="3463197"/>
                  </a:lnTo>
                  <a:lnTo>
                    <a:pt x="15785" y="3417631"/>
                  </a:lnTo>
                  <a:lnTo>
                    <a:pt x="7100" y="3370835"/>
                  </a:lnTo>
                  <a:lnTo>
                    <a:pt x="1796" y="3322936"/>
                  </a:lnTo>
                  <a:lnTo>
                    <a:pt x="0" y="3274059"/>
                  </a:lnTo>
                  <a:lnTo>
                    <a:pt x="0" y="654812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64515" marR="80645" indent="-344805">
              <a:lnSpc>
                <a:spcPct val="100000"/>
              </a:lnSpc>
              <a:spcBef>
                <a:spcPts val="100"/>
              </a:spcBef>
              <a:tabLst>
                <a:tab pos="565150" algn="l"/>
              </a:tabLst>
            </a:pPr>
            <a:r>
              <a:rPr dirty="0" spc="-35"/>
              <a:t>1.	</a:t>
            </a:r>
            <a:r>
              <a:rPr dirty="0" spc="65"/>
              <a:t>Memberikan </a:t>
            </a:r>
            <a:r>
              <a:rPr dirty="0" spc="30"/>
              <a:t>kemudahan </a:t>
            </a:r>
            <a:r>
              <a:rPr dirty="0" spc="40"/>
              <a:t>dalam </a:t>
            </a:r>
            <a:r>
              <a:rPr dirty="0" spc="25"/>
              <a:t>penyebaran </a:t>
            </a:r>
            <a:r>
              <a:rPr dirty="0" spc="45"/>
              <a:t>informasi,  </a:t>
            </a:r>
            <a:r>
              <a:rPr dirty="0" spc="30"/>
              <a:t>penyimpanan </a:t>
            </a:r>
            <a:r>
              <a:rPr dirty="0" spc="40"/>
              <a:t>informasi </a:t>
            </a:r>
            <a:r>
              <a:rPr dirty="0" spc="25"/>
              <a:t>dan </a:t>
            </a:r>
            <a:r>
              <a:rPr dirty="0" spc="30"/>
              <a:t>kemudahan </a:t>
            </a:r>
            <a:r>
              <a:rPr dirty="0" spc="25"/>
              <a:t>pengguna </a:t>
            </a:r>
            <a:r>
              <a:rPr dirty="0" spc="40"/>
              <a:t>dalam  </a:t>
            </a:r>
            <a:r>
              <a:rPr dirty="0" spc="-5"/>
              <a:t>mengakses</a:t>
            </a:r>
            <a:r>
              <a:rPr dirty="0" spc="25"/>
              <a:t> </a:t>
            </a:r>
            <a:r>
              <a:rPr dirty="0" spc="45"/>
              <a:t>informasi.</a:t>
            </a:r>
          </a:p>
          <a:p>
            <a:pPr marL="207645">
              <a:lnSpc>
                <a:spcPct val="100000"/>
              </a:lnSpc>
              <a:spcBef>
                <a:spcPts val="35"/>
              </a:spcBef>
            </a:pPr>
            <a:endParaRPr sz="1850"/>
          </a:p>
          <a:p>
            <a:pPr marL="564515" marR="13335" indent="-344805">
              <a:lnSpc>
                <a:spcPct val="100000"/>
              </a:lnSpc>
              <a:tabLst>
                <a:tab pos="565150" algn="l"/>
                <a:tab pos="3465195" algn="l"/>
                <a:tab pos="3882390" algn="l"/>
                <a:tab pos="4418965" algn="l"/>
                <a:tab pos="5236210" algn="l"/>
                <a:tab pos="6022975" algn="l"/>
              </a:tabLst>
            </a:pPr>
            <a:r>
              <a:rPr dirty="0" spc="-35"/>
              <a:t>1.	</a:t>
            </a:r>
            <a:r>
              <a:rPr dirty="0" spc="30"/>
              <a:t>Terciptanya</a:t>
            </a:r>
            <a:r>
              <a:rPr dirty="0" spc="55"/>
              <a:t> efektifitas</a:t>
            </a:r>
            <a:r>
              <a:rPr dirty="0" spc="114"/>
              <a:t> </a:t>
            </a:r>
            <a:r>
              <a:rPr dirty="0" spc="30"/>
              <a:t>pekerjaan	</a:t>
            </a:r>
            <a:r>
              <a:rPr dirty="0" spc="40"/>
              <a:t>dalam	</a:t>
            </a:r>
            <a:r>
              <a:rPr dirty="0" spc="5"/>
              <a:t>pelaksanaan  </a:t>
            </a:r>
            <a:r>
              <a:rPr dirty="0" spc="60"/>
              <a:t>t</a:t>
            </a:r>
            <a:r>
              <a:rPr dirty="0" spc="90"/>
              <a:t>a</a:t>
            </a:r>
            <a:r>
              <a:rPr dirty="0" spc="60"/>
              <a:t>t</a:t>
            </a:r>
            <a:r>
              <a:rPr dirty="0" spc="90"/>
              <a:t>a</a:t>
            </a:r>
            <a:r>
              <a:rPr dirty="0" spc="20"/>
              <a:t>nan</a:t>
            </a:r>
            <a:r>
              <a:rPr dirty="0" spc="15"/>
              <a:t> </a:t>
            </a:r>
            <a:r>
              <a:rPr dirty="0" spc="35"/>
              <a:t>n</a:t>
            </a:r>
            <a:r>
              <a:rPr dirty="0" spc="40"/>
              <a:t>o</a:t>
            </a:r>
            <a:r>
              <a:rPr dirty="0" spc="85"/>
              <a:t>r</a:t>
            </a:r>
            <a:r>
              <a:rPr dirty="0" spc="100"/>
              <a:t>m</a:t>
            </a:r>
            <a:r>
              <a:rPr dirty="0" spc="35"/>
              <a:t>a</a:t>
            </a:r>
            <a:r>
              <a:rPr dirty="0" spc="20"/>
              <a:t>l</a:t>
            </a:r>
            <a:r>
              <a:rPr dirty="0" spc="-20"/>
              <a:t> </a:t>
            </a:r>
            <a:r>
              <a:rPr dirty="0" spc="30"/>
              <a:t>b</a:t>
            </a:r>
            <a:r>
              <a:rPr dirty="0" spc="20"/>
              <a:t>a</a:t>
            </a:r>
            <a:r>
              <a:rPr dirty="0" spc="85"/>
              <a:t>r</a:t>
            </a:r>
            <a:r>
              <a:rPr dirty="0" spc="25"/>
              <a:t>u</a:t>
            </a:r>
            <a:r>
              <a:rPr dirty="0" spc="5"/>
              <a:t> </a:t>
            </a:r>
            <a:r>
              <a:rPr dirty="0" spc="160"/>
              <a:t>(</a:t>
            </a:r>
            <a:r>
              <a:rPr dirty="0" spc="95"/>
              <a:t>New</a:t>
            </a:r>
            <a:r>
              <a:rPr dirty="0" spc="-15"/>
              <a:t> </a:t>
            </a:r>
            <a:r>
              <a:rPr dirty="0" spc="110"/>
              <a:t>N</a:t>
            </a:r>
            <a:r>
              <a:rPr dirty="0" spc="100"/>
              <a:t>o</a:t>
            </a:r>
            <a:r>
              <a:rPr dirty="0" spc="85"/>
              <a:t>r</a:t>
            </a:r>
            <a:r>
              <a:rPr dirty="0" spc="100"/>
              <a:t>m</a:t>
            </a:r>
            <a:r>
              <a:rPr dirty="0" spc="35"/>
              <a:t>a</a:t>
            </a:r>
            <a:r>
              <a:rPr dirty="0" spc="10"/>
              <a:t>l</a:t>
            </a:r>
            <a:r>
              <a:rPr dirty="0" spc="155"/>
              <a:t>)</a:t>
            </a:r>
            <a:r>
              <a:rPr dirty="0"/>
              <a:t> </a:t>
            </a:r>
            <a:r>
              <a:rPr dirty="0" spc="-15"/>
              <a:t> </a:t>
            </a:r>
            <a:r>
              <a:rPr dirty="0" spc="20"/>
              <a:t>ag</a:t>
            </a:r>
            <a:r>
              <a:rPr dirty="0" spc="15"/>
              <a:t>a</a:t>
            </a:r>
            <a:r>
              <a:rPr dirty="0" spc="85"/>
              <a:t>r</a:t>
            </a:r>
            <a:r>
              <a:rPr dirty="0" spc="25"/>
              <a:t> </a:t>
            </a:r>
            <a:r>
              <a:rPr dirty="0" spc="-145"/>
              <a:t>s</a:t>
            </a:r>
            <a:r>
              <a:rPr dirty="0" spc="15"/>
              <a:t>el</a:t>
            </a:r>
            <a:r>
              <a:rPr dirty="0" spc="15"/>
              <a:t>a</a:t>
            </a:r>
            <a:r>
              <a:rPr dirty="0" spc="20"/>
              <a:t>l</a:t>
            </a:r>
            <a:r>
              <a:rPr dirty="0" spc="55"/>
              <a:t>u</a:t>
            </a:r>
            <a:r>
              <a:rPr dirty="0"/>
              <a:t>	</a:t>
            </a:r>
            <a:r>
              <a:rPr dirty="0" spc="50"/>
              <a:t>pr</a:t>
            </a:r>
            <a:r>
              <a:rPr dirty="0" spc="75"/>
              <a:t>o</a:t>
            </a:r>
            <a:r>
              <a:rPr dirty="0" spc="35"/>
              <a:t>d</a:t>
            </a:r>
            <a:r>
              <a:rPr dirty="0" spc="30"/>
              <a:t>u</a:t>
            </a:r>
            <a:r>
              <a:rPr dirty="0" spc="50"/>
              <a:t>k</a:t>
            </a:r>
            <a:r>
              <a:rPr dirty="0" spc="140"/>
              <a:t>t</a:t>
            </a:r>
            <a:r>
              <a:rPr dirty="0" spc="105"/>
              <a:t>if  </a:t>
            </a:r>
            <a:r>
              <a:rPr dirty="0" spc="25"/>
              <a:t>dan </a:t>
            </a:r>
            <a:r>
              <a:rPr dirty="0" spc="30"/>
              <a:t>aman</a:t>
            </a:r>
            <a:r>
              <a:rPr dirty="0" spc="5"/>
              <a:t> </a:t>
            </a:r>
            <a:r>
              <a:rPr dirty="0" spc="10"/>
              <a:t>Covid-19</a:t>
            </a:r>
            <a:r>
              <a:rPr dirty="0" spc="20"/>
              <a:t> </a:t>
            </a:r>
            <a:r>
              <a:rPr dirty="0" spc="15"/>
              <a:t>serta	</a:t>
            </a:r>
            <a:r>
              <a:rPr dirty="0" spc="45"/>
              <a:t>memberikan </a:t>
            </a:r>
            <a:r>
              <a:rPr dirty="0" spc="5"/>
              <a:t>kepuasaan </a:t>
            </a:r>
            <a:r>
              <a:rPr dirty="0" spc="25"/>
              <a:t>kepada  </a:t>
            </a:r>
            <a:r>
              <a:rPr dirty="0" spc="20"/>
              <a:t>Pemustaka</a:t>
            </a:r>
            <a:r>
              <a:rPr dirty="0" spc="35"/>
              <a:t> </a:t>
            </a:r>
            <a:r>
              <a:rPr dirty="0" spc="25"/>
              <a:t>dan</a:t>
            </a:r>
            <a:r>
              <a:rPr dirty="0" spc="-15"/>
              <a:t> </a:t>
            </a:r>
            <a:r>
              <a:rPr dirty="0" spc="40"/>
              <a:t>peningkatan	</a:t>
            </a:r>
            <a:r>
              <a:rPr dirty="0" spc="25"/>
              <a:t>yang </a:t>
            </a:r>
            <a:r>
              <a:rPr dirty="0" spc="35"/>
              <a:t>berkelanjutan </a:t>
            </a:r>
            <a:r>
              <a:rPr dirty="0" spc="50"/>
              <a:t>di  </a:t>
            </a:r>
            <a:r>
              <a:rPr dirty="0" spc="35"/>
              <a:t>bidang</a:t>
            </a:r>
            <a:r>
              <a:rPr dirty="0" spc="-15"/>
              <a:t> </a:t>
            </a:r>
            <a:r>
              <a:rPr dirty="0" spc="20"/>
              <a:t>Perpustakaan.</a:t>
            </a:r>
          </a:p>
          <a:p>
            <a:pPr marL="207645">
              <a:lnSpc>
                <a:spcPct val="100000"/>
              </a:lnSpc>
              <a:spcBef>
                <a:spcPts val="40"/>
              </a:spcBef>
            </a:pPr>
            <a:endParaRPr sz="1850"/>
          </a:p>
          <a:p>
            <a:pPr marL="564515" marR="5080" indent="-344805">
              <a:lnSpc>
                <a:spcPct val="100000"/>
              </a:lnSpc>
              <a:tabLst>
                <a:tab pos="565150" algn="l"/>
              </a:tabLst>
            </a:pPr>
            <a:r>
              <a:rPr dirty="0" spc="-35"/>
              <a:t>1.	</a:t>
            </a:r>
            <a:r>
              <a:rPr dirty="0" spc="65"/>
              <a:t>Meminimalkan </a:t>
            </a:r>
            <a:r>
              <a:rPr dirty="0" spc="-15"/>
              <a:t>Resiko </a:t>
            </a:r>
            <a:r>
              <a:rPr dirty="0" spc="25"/>
              <a:t>penyebaran </a:t>
            </a:r>
            <a:r>
              <a:rPr dirty="0" spc="10"/>
              <a:t>Covid-19 </a:t>
            </a:r>
            <a:r>
              <a:rPr dirty="0" spc="35"/>
              <a:t>bagi  </a:t>
            </a:r>
            <a:r>
              <a:rPr dirty="0" spc="20"/>
              <a:t>Pemustaka </a:t>
            </a:r>
            <a:r>
              <a:rPr dirty="0" spc="25"/>
              <a:t>dan </a:t>
            </a:r>
            <a:r>
              <a:rPr dirty="0" spc="30"/>
              <a:t>Pegawai </a:t>
            </a:r>
            <a:r>
              <a:rPr dirty="0" spc="-15"/>
              <a:t>khususnya </a:t>
            </a:r>
            <a:r>
              <a:rPr dirty="0" spc="10"/>
              <a:t>Petugas </a:t>
            </a:r>
            <a:r>
              <a:rPr dirty="0" spc="-5"/>
              <a:t>Layanan </a:t>
            </a:r>
            <a:r>
              <a:rPr dirty="0" spc="25"/>
              <a:t>pada  </a:t>
            </a:r>
            <a:r>
              <a:rPr dirty="0"/>
              <a:t>Dinas </a:t>
            </a:r>
            <a:r>
              <a:rPr dirty="0" spc="20"/>
              <a:t>Perpustakaan </a:t>
            </a:r>
            <a:r>
              <a:rPr dirty="0" spc="25"/>
              <a:t>dan </a:t>
            </a:r>
            <a:r>
              <a:rPr dirty="0"/>
              <a:t>Kearsipan </a:t>
            </a:r>
            <a:r>
              <a:rPr dirty="0" spc="20"/>
              <a:t>Provinsi</a:t>
            </a:r>
            <a:r>
              <a:rPr dirty="0" spc="-45"/>
              <a:t> </a:t>
            </a:r>
            <a:r>
              <a:rPr dirty="0" spc="25"/>
              <a:t>Bengkulu.</a:t>
            </a:r>
          </a:p>
        </p:txBody>
      </p:sp>
      <p:sp>
        <p:nvSpPr>
          <p:cNvPr id="12" name="object 12"/>
          <p:cNvSpPr/>
          <p:nvPr/>
        </p:nvSpPr>
        <p:spPr>
          <a:xfrm>
            <a:off x="140207" y="5212134"/>
            <a:ext cx="2500630" cy="1531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714488" y="5443727"/>
            <a:ext cx="1286255" cy="14142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0131" y="552053"/>
            <a:ext cx="5862320" cy="998219"/>
            <a:chOff x="1890131" y="552053"/>
            <a:chExt cx="5862320" cy="998219"/>
          </a:xfrm>
        </p:grpSpPr>
        <p:sp>
          <p:nvSpPr>
            <p:cNvPr id="3" name="object 3"/>
            <p:cNvSpPr/>
            <p:nvPr/>
          </p:nvSpPr>
          <p:spPr>
            <a:xfrm>
              <a:off x="1890131" y="552053"/>
              <a:ext cx="5861830" cy="9364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23743" y="609549"/>
              <a:ext cx="4594733" cy="9401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30907" y="571499"/>
              <a:ext cx="5785104" cy="859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30907" y="571499"/>
              <a:ext cx="5785485" cy="859790"/>
            </a:xfrm>
            <a:custGeom>
              <a:avLst/>
              <a:gdLst/>
              <a:ahLst/>
              <a:cxnLst/>
              <a:rect l="l" t="t" r="r" b="b"/>
              <a:pathLst>
                <a:path w="5785484" h="859790">
                  <a:moveTo>
                    <a:pt x="0" y="143255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6" y="0"/>
                  </a:lnTo>
                  <a:lnTo>
                    <a:pt x="5641848" y="0"/>
                  </a:lnTo>
                  <a:lnTo>
                    <a:pt x="5687129" y="7303"/>
                  </a:lnTo>
                  <a:lnTo>
                    <a:pt x="5726454" y="27639"/>
                  </a:lnTo>
                  <a:lnTo>
                    <a:pt x="5757464" y="58649"/>
                  </a:lnTo>
                  <a:lnTo>
                    <a:pt x="5777800" y="97974"/>
                  </a:lnTo>
                  <a:lnTo>
                    <a:pt x="5785104" y="143255"/>
                  </a:lnTo>
                  <a:lnTo>
                    <a:pt x="5785104" y="716279"/>
                  </a:lnTo>
                  <a:lnTo>
                    <a:pt x="5777800" y="761561"/>
                  </a:lnTo>
                  <a:lnTo>
                    <a:pt x="5757464" y="800886"/>
                  </a:lnTo>
                  <a:lnTo>
                    <a:pt x="5726454" y="831896"/>
                  </a:lnTo>
                  <a:lnTo>
                    <a:pt x="5687129" y="852232"/>
                  </a:lnTo>
                  <a:lnTo>
                    <a:pt x="5641848" y="859536"/>
                  </a:lnTo>
                  <a:lnTo>
                    <a:pt x="143256" y="859536"/>
                  </a:lnTo>
                  <a:lnTo>
                    <a:pt x="97974" y="852232"/>
                  </a:lnTo>
                  <a:lnTo>
                    <a:pt x="58649" y="831896"/>
                  </a:lnTo>
                  <a:lnTo>
                    <a:pt x="27639" y="800886"/>
                  </a:lnTo>
                  <a:lnTo>
                    <a:pt x="7303" y="761561"/>
                  </a:lnTo>
                  <a:lnTo>
                    <a:pt x="0" y="716279"/>
                  </a:lnTo>
                  <a:lnTo>
                    <a:pt x="0" y="14325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00350" y="737692"/>
            <a:ext cx="4047490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450">
                <a:solidFill>
                  <a:srgbClr val="000000"/>
                </a:solidFill>
              </a:rPr>
              <a:t>MANFAAT </a:t>
            </a:r>
            <a:r>
              <a:rPr dirty="0" sz="3200" spc="-445">
                <a:solidFill>
                  <a:srgbClr val="000000"/>
                </a:solidFill>
              </a:rPr>
              <a:t>YANG</a:t>
            </a:r>
            <a:r>
              <a:rPr dirty="0" sz="3200" spc="-459">
                <a:solidFill>
                  <a:srgbClr val="000000"/>
                </a:solidFill>
              </a:rPr>
              <a:t> </a:t>
            </a:r>
            <a:r>
              <a:rPr dirty="0" sz="3200" spc="-254">
                <a:solidFill>
                  <a:srgbClr val="000000"/>
                </a:solidFill>
              </a:rPr>
              <a:t>DIPEROLEH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1700783" y="1917192"/>
            <a:ext cx="6169660" cy="3096895"/>
            <a:chOff x="1700783" y="1917192"/>
            <a:chExt cx="6169660" cy="3096895"/>
          </a:xfrm>
        </p:grpSpPr>
        <p:sp>
          <p:nvSpPr>
            <p:cNvPr id="9" name="object 9"/>
            <p:cNvSpPr/>
            <p:nvPr/>
          </p:nvSpPr>
          <p:spPr>
            <a:xfrm>
              <a:off x="1712975" y="1929384"/>
              <a:ext cx="6144895" cy="3072765"/>
            </a:xfrm>
            <a:custGeom>
              <a:avLst/>
              <a:gdLst/>
              <a:ahLst/>
              <a:cxnLst/>
              <a:rect l="l" t="t" r="r" b="b"/>
              <a:pathLst>
                <a:path w="6144895" h="3072765">
                  <a:moveTo>
                    <a:pt x="6144768" y="0"/>
                  </a:moveTo>
                  <a:lnTo>
                    <a:pt x="0" y="0"/>
                  </a:lnTo>
                  <a:lnTo>
                    <a:pt x="0" y="3072384"/>
                  </a:lnTo>
                  <a:lnTo>
                    <a:pt x="6144768" y="3072384"/>
                  </a:lnTo>
                  <a:lnTo>
                    <a:pt x="61447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12975" y="1929384"/>
              <a:ext cx="6144895" cy="3072765"/>
            </a:xfrm>
            <a:custGeom>
              <a:avLst/>
              <a:gdLst/>
              <a:ahLst/>
              <a:cxnLst/>
              <a:rect l="l" t="t" r="r" b="b"/>
              <a:pathLst>
                <a:path w="6144895" h="3072765">
                  <a:moveTo>
                    <a:pt x="0" y="3072384"/>
                  </a:moveTo>
                  <a:lnTo>
                    <a:pt x="6144768" y="3072384"/>
                  </a:lnTo>
                  <a:lnTo>
                    <a:pt x="6144768" y="0"/>
                  </a:lnTo>
                  <a:lnTo>
                    <a:pt x="0" y="0"/>
                  </a:lnTo>
                  <a:lnTo>
                    <a:pt x="0" y="3072384"/>
                  </a:lnTo>
                  <a:close/>
                </a:path>
              </a:pathLst>
            </a:custGeom>
            <a:ln w="24383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834133" y="2477465"/>
            <a:ext cx="5907405" cy="1947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  <a:tabLst>
                <a:tab pos="2585720" algn="l"/>
                <a:tab pos="3576320" algn="l"/>
              </a:tabLst>
            </a:pP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Masyarakat </a:t>
            </a: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Provinsi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Bengkulu khususnya 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anggota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Perpustakaan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tetap dapat membaca 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dan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meminjam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buku </a:t>
            </a: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Koleksi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Perpustakaan  Digital </a:t>
            </a: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Provinsi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Bengkulu dengan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jam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layanan  yang dapat</a:t>
            </a:r>
            <a:r>
              <a:rPr dirty="0" sz="18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diakses	24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jam	dimanapun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berada  selama memiliki akses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jaringan </a:t>
            </a:r>
            <a:r>
              <a:rPr dirty="0" sz="1800" spc="5">
                <a:solidFill>
                  <a:srgbClr val="FFFFFF"/>
                </a:solidFill>
                <a:latin typeface="Arial Black"/>
                <a:cs typeface="Arial Black"/>
              </a:rPr>
              <a:t>internet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tanpa  </a:t>
            </a:r>
            <a:r>
              <a:rPr dirty="0" sz="1800" spc="10">
                <a:solidFill>
                  <a:srgbClr val="FFFFFF"/>
                </a:solidFill>
                <a:latin typeface="Arial Black"/>
                <a:cs typeface="Arial Black"/>
              </a:rPr>
              <a:t>harus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mendatangi</a:t>
            </a:r>
            <a:r>
              <a:rPr dirty="0" sz="1800" spc="-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Perpustakaan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3495" y="180150"/>
            <a:ext cx="4722495" cy="4122420"/>
            <a:chOff x="2103495" y="180150"/>
            <a:chExt cx="4722495" cy="4122420"/>
          </a:xfrm>
        </p:grpSpPr>
        <p:sp>
          <p:nvSpPr>
            <p:cNvPr id="3" name="object 3"/>
            <p:cNvSpPr/>
            <p:nvPr/>
          </p:nvSpPr>
          <p:spPr>
            <a:xfrm>
              <a:off x="2103495" y="3624327"/>
              <a:ext cx="4721870" cy="5343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67583" y="3575354"/>
              <a:ext cx="3387598" cy="7267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4267" y="3643884"/>
              <a:ext cx="4645152" cy="45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4267" y="3643884"/>
              <a:ext cx="4645660" cy="457200"/>
            </a:xfrm>
            <a:custGeom>
              <a:avLst/>
              <a:gdLst/>
              <a:ahLst/>
              <a:cxnLst/>
              <a:rect l="l" t="t" r="r" b="b"/>
              <a:pathLst>
                <a:path w="4645659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4568952" y="0"/>
                  </a:lnTo>
                  <a:lnTo>
                    <a:pt x="4598592" y="5994"/>
                  </a:lnTo>
                  <a:lnTo>
                    <a:pt x="4622815" y="22336"/>
                  </a:lnTo>
                  <a:lnTo>
                    <a:pt x="4639157" y="46559"/>
                  </a:lnTo>
                  <a:lnTo>
                    <a:pt x="4645152" y="76200"/>
                  </a:lnTo>
                  <a:lnTo>
                    <a:pt x="4645152" y="381000"/>
                  </a:lnTo>
                  <a:lnTo>
                    <a:pt x="4639157" y="410640"/>
                  </a:lnTo>
                  <a:lnTo>
                    <a:pt x="4622815" y="434863"/>
                  </a:lnTo>
                  <a:lnTo>
                    <a:pt x="4598592" y="451205"/>
                  </a:lnTo>
                  <a:lnTo>
                    <a:pt x="4568952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874624" y="180150"/>
              <a:ext cx="3393100" cy="10369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88791" y="240741"/>
              <a:ext cx="2558541" cy="10467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930651" y="214884"/>
              <a:ext cx="3286125" cy="929640"/>
            </a:xfrm>
            <a:custGeom>
              <a:avLst/>
              <a:gdLst/>
              <a:ahLst/>
              <a:cxnLst/>
              <a:rect l="l" t="t" r="r" b="b"/>
              <a:pathLst>
                <a:path w="3286125" h="929640">
                  <a:moveTo>
                    <a:pt x="3130804" y="0"/>
                  </a:moveTo>
                  <a:lnTo>
                    <a:pt x="154940" y="0"/>
                  </a:lnTo>
                  <a:lnTo>
                    <a:pt x="105956" y="7896"/>
                  </a:lnTo>
                  <a:lnTo>
                    <a:pt x="63422" y="29886"/>
                  </a:lnTo>
                  <a:lnTo>
                    <a:pt x="29886" y="63422"/>
                  </a:lnTo>
                  <a:lnTo>
                    <a:pt x="7896" y="105956"/>
                  </a:lnTo>
                  <a:lnTo>
                    <a:pt x="0" y="154940"/>
                  </a:lnTo>
                  <a:lnTo>
                    <a:pt x="0" y="774700"/>
                  </a:lnTo>
                  <a:lnTo>
                    <a:pt x="7896" y="823683"/>
                  </a:lnTo>
                  <a:lnTo>
                    <a:pt x="29886" y="866217"/>
                  </a:lnTo>
                  <a:lnTo>
                    <a:pt x="63422" y="899753"/>
                  </a:lnTo>
                  <a:lnTo>
                    <a:pt x="105956" y="921743"/>
                  </a:lnTo>
                  <a:lnTo>
                    <a:pt x="154940" y="929640"/>
                  </a:lnTo>
                  <a:lnTo>
                    <a:pt x="3130804" y="929640"/>
                  </a:lnTo>
                  <a:lnTo>
                    <a:pt x="3179787" y="921743"/>
                  </a:lnTo>
                  <a:lnTo>
                    <a:pt x="3222321" y="899753"/>
                  </a:lnTo>
                  <a:lnTo>
                    <a:pt x="3255857" y="866217"/>
                  </a:lnTo>
                  <a:lnTo>
                    <a:pt x="3277847" y="823683"/>
                  </a:lnTo>
                  <a:lnTo>
                    <a:pt x="3285744" y="774700"/>
                  </a:lnTo>
                  <a:lnTo>
                    <a:pt x="3285744" y="154940"/>
                  </a:lnTo>
                  <a:lnTo>
                    <a:pt x="3277847" y="105956"/>
                  </a:lnTo>
                  <a:lnTo>
                    <a:pt x="3255857" y="63422"/>
                  </a:lnTo>
                  <a:lnTo>
                    <a:pt x="3222321" y="29886"/>
                  </a:lnTo>
                  <a:lnTo>
                    <a:pt x="3179787" y="7896"/>
                  </a:lnTo>
                  <a:lnTo>
                    <a:pt x="31308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930651" y="214884"/>
              <a:ext cx="3286125" cy="929640"/>
            </a:xfrm>
            <a:custGeom>
              <a:avLst/>
              <a:gdLst/>
              <a:ahLst/>
              <a:cxnLst/>
              <a:rect l="l" t="t" r="r" b="b"/>
              <a:pathLst>
                <a:path w="3286125" h="929640">
                  <a:moveTo>
                    <a:pt x="0" y="154940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40" y="0"/>
                  </a:lnTo>
                  <a:lnTo>
                    <a:pt x="3130804" y="0"/>
                  </a:lnTo>
                  <a:lnTo>
                    <a:pt x="3179787" y="7896"/>
                  </a:lnTo>
                  <a:lnTo>
                    <a:pt x="3222321" y="29886"/>
                  </a:lnTo>
                  <a:lnTo>
                    <a:pt x="3255857" y="63422"/>
                  </a:lnTo>
                  <a:lnTo>
                    <a:pt x="3277847" y="105956"/>
                  </a:lnTo>
                  <a:lnTo>
                    <a:pt x="3285744" y="154940"/>
                  </a:lnTo>
                  <a:lnTo>
                    <a:pt x="3285744" y="774700"/>
                  </a:lnTo>
                  <a:lnTo>
                    <a:pt x="3277847" y="823683"/>
                  </a:lnTo>
                  <a:lnTo>
                    <a:pt x="3255857" y="866217"/>
                  </a:lnTo>
                  <a:lnTo>
                    <a:pt x="3222321" y="899753"/>
                  </a:lnTo>
                  <a:lnTo>
                    <a:pt x="3179787" y="921743"/>
                  </a:lnTo>
                  <a:lnTo>
                    <a:pt x="3130804" y="929640"/>
                  </a:lnTo>
                  <a:lnTo>
                    <a:pt x="154940" y="929640"/>
                  </a:lnTo>
                  <a:lnTo>
                    <a:pt x="105956" y="921743"/>
                  </a:lnTo>
                  <a:lnTo>
                    <a:pt x="63422" y="899753"/>
                  </a:lnTo>
                  <a:lnTo>
                    <a:pt x="29886" y="866217"/>
                  </a:lnTo>
                  <a:lnTo>
                    <a:pt x="7896" y="823683"/>
                  </a:lnTo>
                  <a:lnTo>
                    <a:pt x="0" y="774700"/>
                  </a:lnTo>
                  <a:lnTo>
                    <a:pt x="0" y="154940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P</a:t>
            </a:r>
            <a:r>
              <a:rPr dirty="0" spc="-220"/>
              <a:t>e</a:t>
            </a:r>
            <a:r>
              <a:rPr dirty="0" spc="-220"/>
              <a:t>n</a:t>
            </a:r>
            <a:r>
              <a:rPr dirty="0" spc="-215"/>
              <a:t>era</a:t>
            </a:r>
            <a:r>
              <a:rPr dirty="0" spc="-270"/>
              <a:t>p</a:t>
            </a:r>
            <a:r>
              <a:rPr dirty="0" spc="-185"/>
              <a:t>an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1499616" y="1252727"/>
            <a:ext cx="5741035" cy="1997710"/>
            <a:chOff x="1499616" y="1252727"/>
            <a:chExt cx="5741035" cy="1997710"/>
          </a:xfrm>
        </p:grpSpPr>
        <p:sp>
          <p:nvSpPr>
            <p:cNvPr id="13" name="object 13"/>
            <p:cNvSpPr/>
            <p:nvPr/>
          </p:nvSpPr>
          <p:spPr>
            <a:xfrm>
              <a:off x="1499616" y="1252727"/>
              <a:ext cx="5716397" cy="19977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42872" y="1399031"/>
              <a:ext cx="5597398" cy="17570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551432" y="1264919"/>
              <a:ext cx="5612765" cy="189725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791716" y="1446656"/>
            <a:ext cx="5240655" cy="1520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3175">
              <a:lnSpc>
                <a:spcPct val="99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Arial Black"/>
                <a:cs typeface="Arial Black"/>
              </a:rPr>
              <a:t>Sebagai </a:t>
            </a:r>
            <a:r>
              <a:rPr dirty="0" sz="1400" spc="-10">
                <a:solidFill>
                  <a:srgbClr val="FFFFFF"/>
                </a:solidFill>
                <a:latin typeface="Arial Black"/>
                <a:cs typeface="Arial Black"/>
              </a:rPr>
              <a:t>upaya </a:t>
            </a:r>
            <a:r>
              <a:rPr dirty="0" sz="1400">
                <a:solidFill>
                  <a:srgbClr val="FFFFFF"/>
                </a:solidFill>
                <a:latin typeface="Arial Black"/>
                <a:cs typeface="Arial Black"/>
              </a:rPr>
              <a:t>mendorong </a:t>
            </a:r>
            <a:r>
              <a:rPr dirty="0" sz="1400" spc="-10">
                <a:solidFill>
                  <a:srgbClr val="FFFFFF"/>
                </a:solidFill>
                <a:latin typeface="Arial Black"/>
                <a:cs typeface="Arial Black"/>
              </a:rPr>
              <a:t>minat </a:t>
            </a:r>
            <a:r>
              <a:rPr dirty="0" sz="1400" spc="-5">
                <a:solidFill>
                  <a:srgbClr val="FFFFFF"/>
                </a:solidFill>
                <a:latin typeface="Arial Black"/>
                <a:cs typeface="Arial Black"/>
              </a:rPr>
              <a:t>baca </a:t>
            </a:r>
            <a:r>
              <a:rPr dirty="0" sz="1400" spc="-10">
                <a:solidFill>
                  <a:srgbClr val="FFFFFF"/>
                </a:solidFill>
                <a:latin typeface="Arial Black"/>
                <a:cs typeface="Arial Black"/>
              </a:rPr>
              <a:t>masyarakat,  </a:t>
            </a:r>
            <a:r>
              <a:rPr dirty="0" sz="1400" spc="-5">
                <a:solidFill>
                  <a:srgbClr val="FFFFFF"/>
                </a:solidFill>
                <a:latin typeface="Arial Black"/>
                <a:cs typeface="Arial Black"/>
              </a:rPr>
              <a:t>Dinas Perpustakaan dan </a:t>
            </a:r>
            <a:r>
              <a:rPr dirty="0" sz="1400" spc="-15">
                <a:solidFill>
                  <a:srgbClr val="FFFFFF"/>
                </a:solidFill>
                <a:latin typeface="Arial Black"/>
                <a:cs typeface="Arial Black"/>
              </a:rPr>
              <a:t>Kearsipan Provinsi </a:t>
            </a:r>
            <a:r>
              <a:rPr dirty="0" sz="1400" spc="-10">
                <a:solidFill>
                  <a:srgbClr val="FFFFFF"/>
                </a:solidFill>
                <a:latin typeface="Arial Black"/>
                <a:cs typeface="Arial Black"/>
              </a:rPr>
              <a:t>Bengkulu  </a:t>
            </a:r>
            <a:r>
              <a:rPr dirty="0" sz="1400" spc="-5">
                <a:solidFill>
                  <a:srgbClr val="FFFFFF"/>
                </a:solidFill>
                <a:latin typeface="Arial Black"/>
                <a:cs typeface="Arial Black"/>
              </a:rPr>
              <a:t>telah mempersiapkan </a:t>
            </a:r>
            <a:r>
              <a:rPr dirty="0" sz="1400" spc="-15">
                <a:solidFill>
                  <a:srgbClr val="FFFFFF"/>
                </a:solidFill>
                <a:latin typeface="Arial Black"/>
                <a:cs typeface="Arial Black"/>
              </a:rPr>
              <a:t>Pelayanan </a:t>
            </a:r>
            <a:r>
              <a:rPr dirty="0" sz="1400" spc="-5">
                <a:solidFill>
                  <a:srgbClr val="FFFFFF"/>
                </a:solidFill>
                <a:latin typeface="Arial Black"/>
                <a:cs typeface="Arial Black"/>
              </a:rPr>
              <a:t>prima di </a:t>
            </a:r>
            <a:r>
              <a:rPr dirty="0" sz="1400" spc="-10">
                <a:solidFill>
                  <a:srgbClr val="FFFFFF"/>
                </a:solidFill>
                <a:latin typeface="Arial Black"/>
                <a:cs typeface="Arial Black"/>
              </a:rPr>
              <a:t>masa  </a:t>
            </a:r>
            <a:r>
              <a:rPr dirty="0" sz="1400">
                <a:solidFill>
                  <a:srgbClr val="FFFFFF"/>
                </a:solidFill>
                <a:latin typeface="Arial Black"/>
                <a:cs typeface="Arial Black"/>
              </a:rPr>
              <a:t>penerapan </a:t>
            </a:r>
            <a:r>
              <a:rPr dirty="0" sz="1400" spc="-10">
                <a:solidFill>
                  <a:srgbClr val="FFFFFF"/>
                </a:solidFill>
                <a:latin typeface="Arial Black"/>
                <a:cs typeface="Arial Black"/>
              </a:rPr>
              <a:t>tatanan </a:t>
            </a:r>
            <a:r>
              <a:rPr dirty="0" sz="1400" spc="5">
                <a:solidFill>
                  <a:srgbClr val="FFFFFF"/>
                </a:solidFill>
                <a:latin typeface="Arial Black"/>
                <a:cs typeface="Arial Black"/>
              </a:rPr>
              <a:t>Normal Baru </a:t>
            </a:r>
            <a:r>
              <a:rPr dirty="0" sz="1400" spc="-5">
                <a:solidFill>
                  <a:srgbClr val="FFFFFF"/>
                </a:solidFill>
                <a:latin typeface="Arial Black"/>
                <a:cs typeface="Arial Black"/>
              </a:rPr>
              <a:t>( </a:t>
            </a:r>
            <a:r>
              <a:rPr dirty="0" sz="1400" spc="-10">
                <a:solidFill>
                  <a:srgbClr val="FFFFFF"/>
                </a:solidFill>
                <a:latin typeface="Arial Black"/>
                <a:cs typeface="Arial Black"/>
              </a:rPr>
              <a:t>New </a:t>
            </a:r>
            <a:r>
              <a:rPr dirty="0" sz="1400" spc="5">
                <a:solidFill>
                  <a:srgbClr val="FFFFFF"/>
                </a:solidFill>
                <a:latin typeface="Arial Black"/>
                <a:cs typeface="Arial Black"/>
              </a:rPr>
              <a:t>Normal </a:t>
            </a:r>
            <a:r>
              <a:rPr dirty="0" sz="1400" spc="-5">
                <a:solidFill>
                  <a:srgbClr val="FFFFFF"/>
                </a:solidFill>
                <a:latin typeface="Arial Black"/>
                <a:cs typeface="Arial Black"/>
              </a:rPr>
              <a:t>)  </a:t>
            </a:r>
            <a:r>
              <a:rPr dirty="0" sz="1400">
                <a:solidFill>
                  <a:srgbClr val="FFFFFF"/>
                </a:solidFill>
                <a:latin typeface="Arial Black"/>
                <a:cs typeface="Arial Black"/>
              </a:rPr>
              <a:t>dengan </a:t>
            </a:r>
            <a:r>
              <a:rPr dirty="0" sz="1400" spc="-5">
                <a:solidFill>
                  <a:srgbClr val="FFFFFF"/>
                </a:solidFill>
                <a:latin typeface="Arial Black"/>
                <a:cs typeface="Arial Black"/>
              </a:rPr>
              <a:t>memberikan </a:t>
            </a:r>
            <a:r>
              <a:rPr dirty="0" sz="1400" spc="-10">
                <a:solidFill>
                  <a:srgbClr val="FFFFFF"/>
                </a:solidFill>
                <a:latin typeface="Arial Black"/>
                <a:cs typeface="Arial Black"/>
              </a:rPr>
              <a:t>pelayanan </a:t>
            </a:r>
            <a:r>
              <a:rPr dirty="0" sz="1400" spc="-5">
                <a:solidFill>
                  <a:srgbClr val="FFFFFF"/>
                </a:solidFill>
                <a:latin typeface="Arial Black"/>
                <a:cs typeface="Arial Black"/>
              </a:rPr>
              <a:t>Perpustakaan </a:t>
            </a:r>
            <a:r>
              <a:rPr dirty="0" sz="1400" spc="-10">
                <a:solidFill>
                  <a:srgbClr val="FFFFFF"/>
                </a:solidFill>
                <a:latin typeface="Arial Black"/>
                <a:cs typeface="Arial Black"/>
              </a:rPr>
              <a:t>Digital  </a:t>
            </a:r>
            <a:r>
              <a:rPr dirty="0" sz="1400" spc="-15">
                <a:solidFill>
                  <a:srgbClr val="FFFFFF"/>
                </a:solidFill>
                <a:latin typeface="Arial Black"/>
                <a:cs typeface="Arial Black"/>
              </a:rPr>
              <a:t>yang </a:t>
            </a:r>
            <a:r>
              <a:rPr dirty="0" sz="1400" spc="-5">
                <a:solidFill>
                  <a:srgbClr val="FFFFFF"/>
                </a:solidFill>
                <a:latin typeface="Arial Black"/>
                <a:cs typeface="Arial Black"/>
              </a:rPr>
              <a:t>kami namakan </a:t>
            </a:r>
            <a:r>
              <a:rPr dirty="0" sz="1400" spc="-30">
                <a:solidFill>
                  <a:srgbClr val="FFFFFF"/>
                </a:solidFill>
                <a:latin typeface="Arial Black"/>
                <a:cs typeface="Arial Black"/>
              </a:rPr>
              <a:t>“Apo </a:t>
            </a:r>
            <a:r>
              <a:rPr dirty="0" sz="1400" spc="-5">
                <a:solidFill>
                  <a:srgbClr val="FFFFFF"/>
                </a:solidFill>
                <a:latin typeface="Arial Black"/>
                <a:cs typeface="Arial Black"/>
              </a:rPr>
              <a:t>Buek” </a:t>
            </a:r>
            <a:r>
              <a:rPr dirty="0" sz="1450" spc="-15" i="1">
                <a:solidFill>
                  <a:srgbClr val="FFFFFF"/>
                </a:solidFill>
                <a:latin typeface="Arial Black"/>
                <a:cs typeface="Arial Black"/>
              </a:rPr>
              <a:t>Ap</a:t>
            </a:r>
            <a:r>
              <a:rPr dirty="0" sz="1400" spc="-15">
                <a:solidFill>
                  <a:srgbClr val="FFFFFF"/>
                </a:solidFill>
                <a:latin typeface="Arial Black"/>
                <a:cs typeface="Arial Black"/>
              </a:rPr>
              <a:t>likasi </a:t>
            </a:r>
            <a:r>
              <a:rPr dirty="0" sz="1450" spc="-10" i="1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Arial Black"/>
                <a:cs typeface="Arial Black"/>
              </a:rPr>
              <a:t>rang  </a:t>
            </a:r>
            <a:r>
              <a:rPr dirty="0" sz="1450" spc="-15" i="1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r>
              <a:rPr dirty="0" sz="1400" spc="-15">
                <a:solidFill>
                  <a:srgbClr val="FFFFFF"/>
                </a:solidFill>
                <a:latin typeface="Arial Black"/>
                <a:cs typeface="Arial Black"/>
              </a:rPr>
              <a:t>engkul</a:t>
            </a:r>
            <a:r>
              <a:rPr dirty="0" sz="1450" spc="-15" i="1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dirty="0" sz="1450" spc="-5" i="1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Arial Black"/>
                <a:cs typeface="Arial Black"/>
              </a:rPr>
              <a:t>-perpus</a:t>
            </a:r>
            <a:r>
              <a:rPr dirty="0" sz="1400" spc="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 Black"/>
                <a:cs typeface="Arial Black"/>
              </a:rPr>
              <a:t>Provbeng</a:t>
            </a:r>
            <a:r>
              <a:rPr dirty="0" sz="1450" spc="-10" i="1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dirty="0" sz="1400" spc="-10">
                <a:solidFill>
                  <a:srgbClr val="FFFFFF"/>
                </a:solidFill>
                <a:latin typeface="Arial Black"/>
                <a:cs typeface="Arial Black"/>
              </a:rPr>
              <a:t>ulu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67127" y="4190949"/>
            <a:ext cx="4527677" cy="14187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441194" y="3659581"/>
            <a:ext cx="4089400" cy="1746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6195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rlito"/>
                <a:cs typeface="Carlito"/>
              </a:rPr>
              <a:t>e-Perpus</a:t>
            </a:r>
            <a:r>
              <a:rPr dirty="0" sz="2400" spc="5" b="1">
                <a:latin typeface="Carlito"/>
                <a:cs typeface="Carlito"/>
              </a:rPr>
              <a:t> </a:t>
            </a:r>
            <a:r>
              <a:rPr dirty="0" sz="2400" spc="-5" b="1">
                <a:latin typeface="Carlito"/>
                <a:cs typeface="Carlito"/>
              </a:rPr>
              <a:t>Provbengkulu</a:t>
            </a:r>
            <a:endParaRPr sz="2400">
              <a:latin typeface="Carlito"/>
              <a:cs typeface="Carlito"/>
            </a:endParaRPr>
          </a:p>
          <a:p>
            <a:pPr algn="ctr" marL="12700" marR="5080">
              <a:lnSpc>
                <a:spcPct val="100000"/>
              </a:lnSpc>
              <a:spcBef>
                <a:spcPts val="2030"/>
              </a:spcBef>
              <a:tabLst>
                <a:tab pos="3424554" algn="l"/>
              </a:tabLst>
            </a:pP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Layanan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ini</a:t>
            </a:r>
            <a:r>
              <a:rPr dirty="0" sz="1800" spc="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dapat</a:t>
            </a:r>
            <a:r>
              <a:rPr dirty="0" sz="18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diakses	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24 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jam oleh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masyarakat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dimanapun  berada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yang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memiliki akses 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jaringan </a:t>
            </a:r>
            <a:r>
              <a:rPr dirty="0" sz="1800" spc="5">
                <a:solidFill>
                  <a:srgbClr val="FFFFFF"/>
                </a:solidFill>
                <a:latin typeface="Arial Black"/>
                <a:cs typeface="Arial Black"/>
              </a:rPr>
              <a:t>internet.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0311" y="143255"/>
            <a:ext cx="8804275" cy="6710045"/>
            <a:chOff x="210311" y="143255"/>
            <a:chExt cx="8804275" cy="6710045"/>
          </a:xfrm>
        </p:grpSpPr>
        <p:sp>
          <p:nvSpPr>
            <p:cNvPr id="20" name="object 20"/>
            <p:cNvSpPr/>
            <p:nvPr/>
          </p:nvSpPr>
          <p:spPr>
            <a:xfrm>
              <a:off x="4308602" y="3144011"/>
              <a:ext cx="103505" cy="501015"/>
            </a:xfrm>
            <a:custGeom>
              <a:avLst/>
              <a:gdLst/>
              <a:ahLst/>
              <a:cxnLst/>
              <a:rect l="l" t="t" r="r" b="b"/>
              <a:pathLst>
                <a:path w="103504" h="501014">
                  <a:moveTo>
                    <a:pt x="7112" y="404749"/>
                  </a:moveTo>
                  <a:lnTo>
                    <a:pt x="1015" y="408304"/>
                  </a:lnTo>
                  <a:lnTo>
                    <a:pt x="0" y="412114"/>
                  </a:lnTo>
                  <a:lnTo>
                    <a:pt x="51562" y="500888"/>
                  </a:lnTo>
                  <a:lnTo>
                    <a:pt x="58922" y="488314"/>
                  </a:lnTo>
                  <a:lnTo>
                    <a:pt x="45212" y="488314"/>
                  </a:lnTo>
                  <a:lnTo>
                    <a:pt x="45248" y="464867"/>
                  </a:lnTo>
                  <a:lnTo>
                    <a:pt x="10922" y="405764"/>
                  </a:lnTo>
                  <a:lnTo>
                    <a:pt x="7112" y="404749"/>
                  </a:lnTo>
                  <a:close/>
                </a:path>
                <a:path w="103504" h="501014">
                  <a:moveTo>
                    <a:pt x="45248" y="464867"/>
                  </a:moveTo>
                  <a:lnTo>
                    <a:pt x="45212" y="488314"/>
                  </a:lnTo>
                  <a:lnTo>
                    <a:pt x="57912" y="488314"/>
                  </a:lnTo>
                  <a:lnTo>
                    <a:pt x="57916" y="485139"/>
                  </a:lnTo>
                  <a:lnTo>
                    <a:pt x="46100" y="485139"/>
                  </a:lnTo>
                  <a:lnTo>
                    <a:pt x="51581" y="475770"/>
                  </a:lnTo>
                  <a:lnTo>
                    <a:pt x="45248" y="464867"/>
                  </a:lnTo>
                  <a:close/>
                </a:path>
                <a:path w="103504" h="501014">
                  <a:moveTo>
                    <a:pt x="96393" y="404875"/>
                  </a:moveTo>
                  <a:lnTo>
                    <a:pt x="92456" y="405891"/>
                  </a:lnTo>
                  <a:lnTo>
                    <a:pt x="57959" y="464867"/>
                  </a:lnTo>
                  <a:lnTo>
                    <a:pt x="57912" y="488314"/>
                  </a:lnTo>
                  <a:lnTo>
                    <a:pt x="58922" y="488314"/>
                  </a:lnTo>
                  <a:lnTo>
                    <a:pt x="103377" y="412368"/>
                  </a:lnTo>
                  <a:lnTo>
                    <a:pt x="102362" y="408432"/>
                  </a:lnTo>
                  <a:lnTo>
                    <a:pt x="99313" y="406653"/>
                  </a:lnTo>
                  <a:lnTo>
                    <a:pt x="96393" y="404875"/>
                  </a:lnTo>
                  <a:close/>
                </a:path>
                <a:path w="103504" h="501014">
                  <a:moveTo>
                    <a:pt x="51581" y="475770"/>
                  </a:moveTo>
                  <a:lnTo>
                    <a:pt x="46100" y="485139"/>
                  </a:lnTo>
                  <a:lnTo>
                    <a:pt x="57023" y="485139"/>
                  </a:lnTo>
                  <a:lnTo>
                    <a:pt x="51581" y="475770"/>
                  </a:lnTo>
                  <a:close/>
                </a:path>
                <a:path w="103504" h="501014">
                  <a:moveTo>
                    <a:pt x="57948" y="464885"/>
                  </a:moveTo>
                  <a:lnTo>
                    <a:pt x="51581" y="475770"/>
                  </a:lnTo>
                  <a:lnTo>
                    <a:pt x="57023" y="485139"/>
                  </a:lnTo>
                  <a:lnTo>
                    <a:pt x="57916" y="485139"/>
                  </a:lnTo>
                  <a:lnTo>
                    <a:pt x="57948" y="464885"/>
                  </a:lnTo>
                  <a:close/>
                </a:path>
                <a:path w="103504" h="501014">
                  <a:moveTo>
                    <a:pt x="58674" y="0"/>
                  </a:moveTo>
                  <a:lnTo>
                    <a:pt x="45974" y="0"/>
                  </a:lnTo>
                  <a:lnTo>
                    <a:pt x="45259" y="464885"/>
                  </a:lnTo>
                  <a:lnTo>
                    <a:pt x="51581" y="475770"/>
                  </a:lnTo>
                  <a:lnTo>
                    <a:pt x="57948" y="464885"/>
                  </a:lnTo>
                  <a:lnTo>
                    <a:pt x="586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196328" y="1469136"/>
              <a:ext cx="1817877" cy="13698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214616" y="143255"/>
              <a:ext cx="1786127" cy="13380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10311" y="5535107"/>
              <a:ext cx="2360422" cy="131813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925311" y="5126677"/>
              <a:ext cx="3073654" cy="17265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572256" y="5644896"/>
              <a:ext cx="1408176" cy="10393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87233" y="200977"/>
            <a:ext cx="5956300" cy="1241425"/>
            <a:chOff x="1487233" y="200977"/>
            <a:chExt cx="5956300" cy="1241425"/>
          </a:xfrm>
        </p:grpSpPr>
        <p:sp>
          <p:nvSpPr>
            <p:cNvPr id="3" name="object 3"/>
            <p:cNvSpPr/>
            <p:nvPr/>
          </p:nvSpPr>
          <p:spPr>
            <a:xfrm>
              <a:off x="1499616" y="213359"/>
              <a:ext cx="5931535" cy="1216660"/>
            </a:xfrm>
            <a:custGeom>
              <a:avLst/>
              <a:gdLst/>
              <a:ahLst/>
              <a:cxnLst/>
              <a:rect l="l" t="t" r="r" b="b"/>
              <a:pathLst>
                <a:path w="5931534" h="1216660">
                  <a:moveTo>
                    <a:pt x="5728716" y="0"/>
                  </a:moveTo>
                  <a:lnTo>
                    <a:pt x="202691" y="0"/>
                  </a:ln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2"/>
                  </a:lnTo>
                  <a:lnTo>
                    <a:pt x="0" y="1013460"/>
                  </a:lnTo>
                  <a:lnTo>
                    <a:pt x="5356" y="1059917"/>
                  </a:lnTo>
                  <a:lnTo>
                    <a:pt x="20611" y="1102574"/>
                  </a:lnTo>
                  <a:lnTo>
                    <a:pt x="44547" y="1140209"/>
                  </a:lnTo>
                  <a:lnTo>
                    <a:pt x="75942" y="1171604"/>
                  </a:lnTo>
                  <a:lnTo>
                    <a:pt x="113577" y="1195540"/>
                  </a:lnTo>
                  <a:lnTo>
                    <a:pt x="156234" y="1210795"/>
                  </a:lnTo>
                  <a:lnTo>
                    <a:pt x="202691" y="1216152"/>
                  </a:lnTo>
                  <a:lnTo>
                    <a:pt x="5728716" y="1216152"/>
                  </a:lnTo>
                  <a:lnTo>
                    <a:pt x="5775173" y="1210795"/>
                  </a:lnTo>
                  <a:lnTo>
                    <a:pt x="5817830" y="1195540"/>
                  </a:lnTo>
                  <a:lnTo>
                    <a:pt x="5855465" y="1171604"/>
                  </a:lnTo>
                  <a:lnTo>
                    <a:pt x="5886860" y="1140209"/>
                  </a:lnTo>
                  <a:lnTo>
                    <a:pt x="5910796" y="1102574"/>
                  </a:lnTo>
                  <a:lnTo>
                    <a:pt x="5926051" y="1059917"/>
                  </a:lnTo>
                  <a:lnTo>
                    <a:pt x="5931408" y="1013460"/>
                  </a:lnTo>
                  <a:lnTo>
                    <a:pt x="5931408" y="202692"/>
                  </a:lnTo>
                  <a:lnTo>
                    <a:pt x="5926051" y="156234"/>
                  </a:lnTo>
                  <a:lnTo>
                    <a:pt x="5910796" y="113577"/>
                  </a:lnTo>
                  <a:lnTo>
                    <a:pt x="5886860" y="75942"/>
                  </a:lnTo>
                  <a:lnTo>
                    <a:pt x="5855465" y="44547"/>
                  </a:lnTo>
                  <a:lnTo>
                    <a:pt x="5817830" y="20611"/>
                  </a:lnTo>
                  <a:lnTo>
                    <a:pt x="5775173" y="5356"/>
                  </a:lnTo>
                  <a:lnTo>
                    <a:pt x="5728716" y="0"/>
                  </a:lnTo>
                  <a:close/>
                </a:path>
              </a:pathLst>
            </a:custGeom>
            <a:solidFill>
              <a:srgbClr val="C4BC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9616" y="213359"/>
              <a:ext cx="5931535" cy="1216660"/>
            </a:xfrm>
            <a:custGeom>
              <a:avLst/>
              <a:gdLst/>
              <a:ahLst/>
              <a:cxnLst/>
              <a:rect l="l" t="t" r="r" b="b"/>
              <a:pathLst>
                <a:path w="5931534" h="1216660">
                  <a:moveTo>
                    <a:pt x="0" y="202692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1" y="0"/>
                  </a:lnTo>
                  <a:lnTo>
                    <a:pt x="5728716" y="0"/>
                  </a:lnTo>
                  <a:lnTo>
                    <a:pt x="5775173" y="5356"/>
                  </a:lnTo>
                  <a:lnTo>
                    <a:pt x="5817830" y="20611"/>
                  </a:lnTo>
                  <a:lnTo>
                    <a:pt x="5855465" y="44547"/>
                  </a:lnTo>
                  <a:lnTo>
                    <a:pt x="5886860" y="75942"/>
                  </a:lnTo>
                  <a:lnTo>
                    <a:pt x="5910796" y="113577"/>
                  </a:lnTo>
                  <a:lnTo>
                    <a:pt x="5926051" y="156234"/>
                  </a:lnTo>
                  <a:lnTo>
                    <a:pt x="5931408" y="202692"/>
                  </a:lnTo>
                  <a:lnTo>
                    <a:pt x="5931408" y="1013460"/>
                  </a:lnTo>
                  <a:lnTo>
                    <a:pt x="5926051" y="1059917"/>
                  </a:lnTo>
                  <a:lnTo>
                    <a:pt x="5910796" y="1102574"/>
                  </a:lnTo>
                  <a:lnTo>
                    <a:pt x="5886860" y="1140209"/>
                  </a:lnTo>
                  <a:lnTo>
                    <a:pt x="5855465" y="1171604"/>
                  </a:lnTo>
                  <a:lnTo>
                    <a:pt x="5817830" y="1195540"/>
                  </a:lnTo>
                  <a:lnTo>
                    <a:pt x="5775173" y="1210795"/>
                  </a:lnTo>
                  <a:lnTo>
                    <a:pt x="5728716" y="1216152"/>
                  </a:lnTo>
                  <a:lnTo>
                    <a:pt x="202691" y="1216152"/>
                  </a:lnTo>
                  <a:lnTo>
                    <a:pt x="156234" y="1210795"/>
                  </a:lnTo>
                  <a:lnTo>
                    <a:pt x="113577" y="1195540"/>
                  </a:lnTo>
                  <a:lnTo>
                    <a:pt x="75942" y="1171604"/>
                  </a:lnTo>
                  <a:lnTo>
                    <a:pt x="44547" y="1140209"/>
                  </a:lnTo>
                  <a:lnTo>
                    <a:pt x="20611" y="1102574"/>
                  </a:lnTo>
                  <a:lnTo>
                    <a:pt x="5356" y="1059917"/>
                  </a:lnTo>
                  <a:lnTo>
                    <a:pt x="0" y="1013460"/>
                  </a:lnTo>
                  <a:lnTo>
                    <a:pt x="0" y="202692"/>
                  </a:lnTo>
                  <a:close/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8661" y="220062"/>
            <a:ext cx="4429760" cy="11531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5080">
              <a:lnSpc>
                <a:spcPts val="4440"/>
              </a:lnSpc>
              <a:spcBef>
                <a:spcPts val="95"/>
              </a:spcBef>
            </a:pPr>
            <a:r>
              <a:rPr dirty="0" spc="-145" b="1">
                <a:solidFill>
                  <a:srgbClr val="000000"/>
                </a:solidFill>
                <a:latin typeface="Arial"/>
                <a:cs typeface="Arial"/>
              </a:rPr>
              <a:t>Koleksi</a:t>
            </a:r>
            <a:r>
              <a:rPr dirty="0" spc="-11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800" spc="-305" b="1" i="1">
                <a:solidFill>
                  <a:srgbClr val="000000"/>
                </a:solidFill>
                <a:latin typeface="Arial"/>
                <a:cs typeface="Arial"/>
              </a:rPr>
              <a:t>e-</a:t>
            </a:r>
            <a:r>
              <a:rPr dirty="0" spc="-305" b="1">
                <a:solidFill>
                  <a:srgbClr val="000000"/>
                </a:solidFill>
                <a:latin typeface="Arial"/>
                <a:cs typeface="Arial"/>
              </a:rPr>
              <a:t>Book</a:t>
            </a:r>
            <a:endParaRPr sz="3800">
              <a:latin typeface="Arial"/>
              <a:cs typeface="Arial"/>
            </a:endParaRPr>
          </a:p>
          <a:p>
            <a:pPr algn="ctr">
              <a:lnSpc>
                <a:spcPts val="4440"/>
              </a:lnSpc>
            </a:pPr>
            <a:r>
              <a:rPr dirty="0" sz="3800" spc="-380" b="1" i="1">
                <a:solidFill>
                  <a:srgbClr val="000000"/>
                </a:solidFill>
                <a:latin typeface="Arial"/>
                <a:cs typeface="Arial"/>
              </a:rPr>
              <a:t>e-</a:t>
            </a:r>
            <a:r>
              <a:rPr dirty="0" spc="-380" b="1">
                <a:solidFill>
                  <a:srgbClr val="000000"/>
                </a:solidFill>
                <a:latin typeface="Arial"/>
                <a:cs typeface="Arial"/>
              </a:rPr>
              <a:t>Perpus</a:t>
            </a:r>
            <a:r>
              <a:rPr dirty="0" spc="-18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35" b="1">
                <a:solidFill>
                  <a:srgbClr val="000000"/>
                </a:solidFill>
                <a:latin typeface="Arial"/>
                <a:cs typeface="Arial"/>
              </a:rPr>
              <a:t>Provbengkulu</a:t>
            </a:r>
            <a:endParaRPr sz="3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74063" y="1432560"/>
            <a:ext cx="6452870" cy="4493260"/>
            <a:chOff x="1274063" y="1432560"/>
            <a:chExt cx="6452870" cy="4493260"/>
          </a:xfrm>
        </p:grpSpPr>
        <p:sp>
          <p:nvSpPr>
            <p:cNvPr id="7" name="object 7"/>
            <p:cNvSpPr/>
            <p:nvPr/>
          </p:nvSpPr>
          <p:spPr>
            <a:xfrm>
              <a:off x="1286255" y="1444752"/>
              <a:ext cx="6428740" cy="4468495"/>
            </a:xfrm>
            <a:custGeom>
              <a:avLst/>
              <a:gdLst/>
              <a:ahLst/>
              <a:cxnLst/>
              <a:rect l="l" t="t" r="r" b="b"/>
              <a:pathLst>
                <a:path w="6428740" h="4468495">
                  <a:moveTo>
                    <a:pt x="6428232" y="0"/>
                  </a:moveTo>
                  <a:lnTo>
                    <a:pt x="0" y="0"/>
                  </a:lnTo>
                  <a:lnTo>
                    <a:pt x="0" y="4468368"/>
                  </a:lnTo>
                  <a:lnTo>
                    <a:pt x="6428232" y="4468368"/>
                  </a:lnTo>
                  <a:lnTo>
                    <a:pt x="642823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86255" y="1444752"/>
              <a:ext cx="6428740" cy="4468495"/>
            </a:xfrm>
            <a:custGeom>
              <a:avLst/>
              <a:gdLst/>
              <a:ahLst/>
              <a:cxnLst/>
              <a:rect l="l" t="t" r="r" b="b"/>
              <a:pathLst>
                <a:path w="6428740" h="4468495">
                  <a:moveTo>
                    <a:pt x="0" y="4468368"/>
                  </a:moveTo>
                  <a:lnTo>
                    <a:pt x="6428232" y="4468368"/>
                  </a:lnTo>
                  <a:lnTo>
                    <a:pt x="6428232" y="0"/>
                  </a:lnTo>
                  <a:lnTo>
                    <a:pt x="0" y="0"/>
                  </a:lnTo>
                  <a:lnTo>
                    <a:pt x="0" y="4468368"/>
                  </a:lnTo>
                  <a:close/>
                </a:path>
              </a:pathLst>
            </a:custGeom>
            <a:ln w="24384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60372" y="1832609"/>
            <a:ext cx="6083935" cy="3684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28600" marR="224790" indent="-635">
              <a:lnSpc>
                <a:spcPct val="100000"/>
              </a:lnSpc>
              <a:spcBef>
                <a:spcPts val="100"/>
              </a:spcBef>
              <a:tabLst>
                <a:tab pos="2249805" algn="l"/>
                <a:tab pos="3265170" algn="l"/>
              </a:tabLst>
            </a:pPr>
            <a:r>
              <a:rPr dirty="0" sz="2400" b="1">
                <a:latin typeface="Liberation Sans Narrow"/>
                <a:cs typeface="Liberation Sans Narrow"/>
              </a:rPr>
              <a:t>Saat</a:t>
            </a:r>
            <a:r>
              <a:rPr dirty="0" sz="2400" spc="-15" b="1">
                <a:latin typeface="Liberation Sans Narrow"/>
                <a:cs typeface="Liberation Sans Narrow"/>
              </a:rPr>
              <a:t> </a:t>
            </a:r>
            <a:r>
              <a:rPr dirty="0" sz="2400" spc="-5" b="1">
                <a:latin typeface="Liberation Sans Narrow"/>
                <a:cs typeface="Liberation Sans Narrow"/>
              </a:rPr>
              <a:t>ini</a:t>
            </a:r>
            <a:r>
              <a:rPr dirty="0" sz="2400" spc="20" b="1">
                <a:latin typeface="Liberation Sans Narrow"/>
                <a:cs typeface="Liberation Sans Narrow"/>
              </a:rPr>
              <a:t> </a:t>
            </a:r>
            <a:r>
              <a:rPr dirty="0" sz="2400" b="1">
                <a:latin typeface="Liberation Sans Narrow"/>
                <a:cs typeface="Liberation Sans Narrow"/>
              </a:rPr>
              <a:t>koleksi	</a:t>
            </a:r>
            <a:r>
              <a:rPr dirty="0" sz="2400" spc="-5" b="1">
                <a:latin typeface="Liberation Sans Narrow"/>
                <a:cs typeface="Liberation Sans Narrow"/>
              </a:rPr>
              <a:t>E-Book	</a:t>
            </a:r>
            <a:r>
              <a:rPr dirty="0" sz="2400" b="1">
                <a:latin typeface="Liberation Sans Narrow"/>
                <a:cs typeface="Liberation Sans Narrow"/>
              </a:rPr>
              <a:t>Perpustakaan Digital  Provinsi Bengkulu ada 3000 </a:t>
            </a:r>
            <a:r>
              <a:rPr dirty="0" sz="2400" spc="-5" b="1">
                <a:latin typeface="Liberation Sans Narrow"/>
                <a:cs typeface="Liberation Sans Narrow"/>
              </a:rPr>
              <a:t>judul </a:t>
            </a:r>
            <a:r>
              <a:rPr dirty="0" sz="2400" b="1">
                <a:latin typeface="Liberation Sans Narrow"/>
                <a:cs typeface="Liberation Sans Narrow"/>
              </a:rPr>
              <a:t>buku</a:t>
            </a:r>
            <a:r>
              <a:rPr dirty="0" sz="2400" spc="-50" b="1">
                <a:latin typeface="Liberation Sans Narrow"/>
                <a:cs typeface="Liberation Sans Narrow"/>
              </a:rPr>
              <a:t> </a:t>
            </a:r>
            <a:r>
              <a:rPr dirty="0" sz="2400" b="1">
                <a:latin typeface="Liberation Sans Narrow"/>
                <a:cs typeface="Liberation Sans Narrow"/>
              </a:rPr>
              <a:t>dengan  </a:t>
            </a:r>
            <a:r>
              <a:rPr dirty="0" sz="2400" spc="-5" b="1">
                <a:latin typeface="Liberation Sans Narrow"/>
                <a:cs typeface="Liberation Sans Narrow"/>
              </a:rPr>
              <a:t>jumlah </a:t>
            </a:r>
            <a:r>
              <a:rPr dirty="0" sz="2400" b="1">
                <a:latin typeface="Liberation Sans Narrow"/>
                <a:cs typeface="Liberation Sans Narrow"/>
              </a:rPr>
              <a:t>3000</a:t>
            </a:r>
            <a:r>
              <a:rPr dirty="0" sz="2400" spc="-5" b="1">
                <a:latin typeface="Liberation Sans Narrow"/>
                <a:cs typeface="Liberation Sans Narrow"/>
              </a:rPr>
              <a:t> </a:t>
            </a:r>
            <a:r>
              <a:rPr dirty="0" sz="2400" spc="-10" b="1">
                <a:latin typeface="Liberation Sans Narrow"/>
                <a:cs typeface="Liberation Sans Narrow"/>
              </a:rPr>
              <a:t>eksmplar.</a:t>
            </a:r>
            <a:endParaRPr sz="2400">
              <a:latin typeface="Liberation Sans Narrow"/>
              <a:cs typeface="Liberation Sans Narrow"/>
            </a:endParaRPr>
          </a:p>
          <a:p>
            <a:pPr algn="ctr" marL="12700" marR="5080" indent="-3810">
              <a:lnSpc>
                <a:spcPct val="100000"/>
              </a:lnSpc>
            </a:pPr>
            <a:r>
              <a:rPr dirty="0" sz="2400" b="1">
                <a:latin typeface="Liberation Sans Narrow"/>
                <a:cs typeface="Liberation Sans Narrow"/>
              </a:rPr>
              <a:t>Dengan berbagai koleksi Buku : Agama, Ekonomi,  Hukum, </a:t>
            </a:r>
            <a:r>
              <a:rPr dirty="0" sz="2400" spc="-5" b="1">
                <a:latin typeface="Liberation Sans Narrow"/>
                <a:cs typeface="Liberation Sans Narrow"/>
              </a:rPr>
              <a:t>Umum, </a:t>
            </a:r>
            <a:r>
              <a:rPr dirty="0" sz="2400" b="1">
                <a:latin typeface="Liberation Sans Narrow"/>
                <a:cs typeface="Liberation Sans Narrow"/>
              </a:rPr>
              <a:t>Kesehatan, Pertanian Perkebunan,  Pustaka Anak, Sosial, Parenting, Novel, </a:t>
            </a:r>
            <a:r>
              <a:rPr dirty="0" sz="2400" spc="-25" b="1">
                <a:latin typeface="Liberation Sans Narrow"/>
                <a:cs typeface="Liberation Sans Narrow"/>
              </a:rPr>
              <a:t>Teknik</a:t>
            </a:r>
            <a:r>
              <a:rPr dirty="0" sz="2400" spc="-125" b="1">
                <a:latin typeface="Liberation Sans Narrow"/>
                <a:cs typeface="Liberation Sans Narrow"/>
              </a:rPr>
              <a:t> </a:t>
            </a:r>
            <a:r>
              <a:rPr dirty="0" sz="2400" b="1">
                <a:latin typeface="Liberation Sans Narrow"/>
                <a:cs typeface="Liberation Sans Narrow"/>
              </a:rPr>
              <a:t>dan  </a:t>
            </a:r>
            <a:r>
              <a:rPr dirty="0" sz="2400" spc="-15" b="1">
                <a:latin typeface="Liberation Sans Narrow"/>
                <a:cs typeface="Liberation Sans Narrow"/>
              </a:rPr>
              <a:t>Arsitektur, </a:t>
            </a:r>
            <a:r>
              <a:rPr dirty="0" sz="2400" b="1">
                <a:latin typeface="Liberation Sans Narrow"/>
                <a:cs typeface="Liberation Sans Narrow"/>
              </a:rPr>
              <a:t>Bahasa dan Sastra , Matematika dan  Sains, Pendidikan, </a:t>
            </a:r>
            <a:r>
              <a:rPr dirty="0" sz="2400" spc="-15" b="1">
                <a:latin typeface="Liberation Sans Narrow"/>
                <a:cs typeface="Liberation Sans Narrow"/>
              </a:rPr>
              <a:t>Komputer, </a:t>
            </a:r>
            <a:r>
              <a:rPr dirty="0" sz="2400" b="1">
                <a:latin typeface="Liberation Sans Narrow"/>
                <a:cs typeface="Liberation Sans Narrow"/>
              </a:rPr>
              <a:t>Anak Berkebutuhan  Khusus, Studi dan Pengajaran, Psykologi,  Manajemen,</a:t>
            </a:r>
            <a:r>
              <a:rPr dirty="0" sz="2400" spc="-20" b="1">
                <a:latin typeface="Liberation Sans Narrow"/>
                <a:cs typeface="Liberation Sans Narrow"/>
              </a:rPr>
              <a:t> </a:t>
            </a:r>
            <a:r>
              <a:rPr dirty="0" sz="2400" b="1">
                <a:latin typeface="Liberation Sans Narrow"/>
                <a:cs typeface="Liberation Sans Narrow"/>
              </a:rPr>
              <a:t>Statistika.</a:t>
            </a:r>
            <a:endParaRPr sz="24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2021-09-18T01:10:08Z</dcterms:created>
  <dcterms:modified xsi:type="dcterms:W3CDTF">2021-09-18T01:10:08Z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2021-09-18T00:00:00Z</vt:filetime>
  </property>
</Properties>
</file>