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1"/>
  </p:sldMasterIdLst>
  <p:notesMasterIdLst>
    <p:notesMasterId r:id="rId41"/>
  </p:notesMasterIdLst>
  <p:sldIdLst>
    <p:sldId id="256" r:id="rId2"/>
    <p:sldId id="312" r:id="rId3"/>
    <p:sldId id="313" r:id="rId4"/>
    <p:sldId id="293" r:id="rId5"/>
    <p:sldId id="257" r:id="rId6"/>
    <p:sldId id="270" r:id="rId7"/>
    <p:sldId id="271" r:id="rId8"/>
    <p:sldId id="272" r:id="rId9"/>
    <p:sldId id="273" r:id="rId10"/>
    <p:sldId id="274" r:id="rId11"/>
    <p:sldId id="275" r:id="rId12"/>
    <p:sldId id="259" r:id="rId13"/>
    <p:sldId id="276" r:id="rId14"/>
    <p:sldId id="277" r:id="rId15"/>
    <p:sldId id="278" r:id="rId16"/>
    <p:sldId id="279" r:id="rId17"/>
    <p:sldId id="280" r:id="rId18"/>
    <p:sldId id="284" r:id="rId19"/>
    <p:sldId id="285" r:id="rId20"/>
    <p:sldId id="289" r:id="rId21"/>
    <p:sldId id="290" r:id="rId22"/>
    <p:sldId id="292" r:id="rId23"/>
    <p:sldId id="294" r:id="rId24"/>
    <p:sldId id="295" r:id="rId25"/>
    <p:sldId id="296" r:id="rId26"/>
    <p:sldId id="297" r:id="rId27"/>
    <p:sldId id="298" r:id="rId28"/>
    <p:sldId id="299" r:id="rId29"/>
    <p:sldId id="301" r:id="rId30"/>
    <p:sldId id="302" r:id="rId31"/>
    <p:sldId id="303" r:id="rId32"/>
    <p:sldId id="304" r:id="rId33"/>
    <p:sldId id="306" r:id="rId34"/>
    <p:sldId id="307" r:id="rId35"/>
    <p:sldId id="305" r:id="rId36"/>
    <p:sldId id="308" r:id="rId37"/>
    <p:sldId id="309" r:id="rId38"/>
    <p:sldId id="310" r:id="rId39"/>
    <p:sldId id="315"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C10D34"/>
    <a:srgbClr val="F34302"/>
    <a:srgbClr val="760820"/>
    <a:srgbClr val="A6227A"/>
    <a:srgbClr val="C9D749"/>
    <a:srgbClr val="FCB504"/>
    <a:srgbClr val="7474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77" autoAdjust="0"/>
    <p:restoredTop sz="94425" autoAdjust="0"/>
  </p:normalViewPr>
  <p:slideViewPr>
    <p:cSldViewPr>
      <p:cViewPr varScale="1">
        <p:scale>
          <a:sx n="109" d="100"/>
          <a:sy n="109" d="100"/>
        </p:scale>
        <p:origin x="173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118A91-A987-4BFB-A702-73AC1981A72B}" type="datetimeFigureOut">
              <a:rPr lang="en-US" smtClean="0"/>
              <a:t>9/9/2021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3DF5FD-15A7-4C9F-ABA7-4EB2D845F7BE}" type="slidenum">
              <a:rPr lang="en-US" smtClean="0"/>
              <a:t>‹#›</a:t>
            </a:fld>
            <a:endParaRPr lang="en-US"/>
          </a:p>
        </p:txBody>
      </p:sp>
    </p:spTree>
    <p:extLst>
      <p:ext uri="{BB962C8B-B14F-4D97-AF65-F5344CB8AC3E}">
        <p14:creationId xmlns:p14="http://schemas.microsoft.com/office/powerpoint/2010/main" val="1796281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F5FD-15A7-4C9F-ABA7-4EB2D845F7BE}" type="slidenum">
              <a:rPr lang="en-US" smtClean="0"/>
              <a:t>1</a:t>
            </a:fld>
            <a:endParaRPr lang="en-US"/>
          </a:p>
        </p:txBody>
      </p:sp>
    </p:spTree>
    <p:extLst>
      <p:ext uri="{BB962C8B-B14F-4D97-AF65-F5344CB8AC3E}">
        <p14:creationId xmlns:p14="http://schemas.microsoft.com/office/powerpoint/2010/main" val="36795610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DCCE123-9231-4502-BAC5-C11EB77F8E47}" type="datetimeFigureOut">
              <a:rPr lang="es-HN" smtClean="0"/>
              <a:pPr/>
              <a:t>9/9/2021</a:t>
            </a:fld>
            <a:endParaRPr lang="es-HN" dirty="0"/>
          </a:p>
        </p:txBody>
      </p:sp>
      <p:sp>
        <p:nvSpPr>
          <p:cNvPr id="5" name="Footer Placeholder 4"/>
          <p:cNvSpPr>
            <a:spLocks noGrp="1"/>
          </p:cNvSpPr>
          <p:nvPr>
            <p:ph type="ftr" sz="quarter" idx="11"/>
          </p:nvPr>
        </p:nvSpPr>
        <p:spPr/>
        <p:txBody>
          <a:bodyPr/>
          <a:lstStyle/>
          <a:p>
            <a:endParaRPr lang="es-HN" dirty="0"/>
          </a:p>
        </p:txBody>
      </p:sp>
      <p:sp>
        <p:nvSpPr>
          <p:cNvPr id="6" name="Slide Number Placeholder 5"/>
          <p:cNvSpPr>
            <a:spLocks noGrp="1"/>
          </p:cNvSpPr>
          <p:nvPr>
            <p:ph type="sldNum" sz="quarter" idx="12"/>
          </p:nvPr>
        </p:nvSpPr>
        <p:spPr/>
        <p:txBody>
          <a:bodyPr/>
          <a:lstStyle/>
          <a:p>
            <a:fld id="{D2883A61-79FB-4A80-B451-3EB03E15B907}" type="slidenum">
              <a:rPr lang="es-HN" smtClean="0"/>
              <a:pPr/>
              <a:t>‹#›</a:t>
            </a:fld>
            <a:endParaRPr lang="es-HN" dirty="0"/>
          </a:p>
        </p:txBody>
      </p:sp>
    </p:spTree>
    <p:extLst>
      <p:ext uri="{BB962C8B-B14F-4D97-AF65-F5344CB8AC3E}">
        <p14:creationId xmlns:p14="http://schemas.microsoft.com/office/powerpoint/2010/main" val="1930412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CCE123-9231-4502-BAC5-C11EB77F8E47}" type="datetimeFigureOut">
              <a:rPr lang="es-HN" smtClean="0"/>
              <a:pPr/>
              <a:t>9/9/2021</a:t>
            </a:fld>
            <a:endParaRPr lang="es-HN" dirty="0"/>
          </a:p>
        </p:txBody>
      </p:sp>
      <p:sp>
        <p:nvSpPr>
          <p:cNvPr id="6" name="Footer Placeholder 5"/>
          <p:cNvSpPr>
            <a:spLocks noGrp="1"/>
          </p:cNvSpPr>
          <p:nvPr>
            <p:ph type="ftr" sz="quarter" idx="11"/>
          </p:nvPr>
        </p:nvSpPr>
        <p:spPr/>
        <p:txBody>
          <a:bodyPr/>
          <a:lstStyle/>
          <a:p>
            <a:endParaRPr lang="es-HN" dirty="0"/>
          </a:p>
        </p:txBody>
      </p:sp>
      <p:sp>
        <p:nvSpPr>
          <p:cNvPr id="7" name="Slide Number Placeholder 6"/>
          <p:cNvSpPr>
            <a:spLocks noGrp="1"/>
          </p:cNvSpPr>
          <p:nvPr>
            <p:ph type="sldNum" sz="quarter" idx="12"/>
          </p:nvPr>
        </p:nvSpPr>
        <p:spPr/>
        <p:txBody>
          <a:bodyPr/>
          <a:lstStyle/>
          <a:p>
            <a:fld id="{D2883A61-79FB-4A80-B451-3EB03E15B907}" type="slidenum">
              <a:rPr lang="es-HN" smtClean="0"/>
              <a:pPr/>
              <a:t>‹#›</a:t>
            </a:fld>
            <a:endParaRPr lang="es-HN" dirty="0"/>
          </a:p>
        </p:txBody>
      </p:sp>
    </p:spTree>
    <p:extLst>
      <p:ext uri="{BB962C8B-B14F-4D97-AF65-F5344CB8AC3E}">
        <p14:creationId xmlns:p14="http://schemas.microsoft.com/office/powerpoint/2010/main" val="2048042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CCE123-9231-4502-BAC5-C11EB77F8E47}" type="datetimeFigureOut">
              <a:rPr lang="es-HN" smtClean="0"/>
              <a:pPr/>
              <a:t>9/9/2021</a:t>
            </a:fld>
            <a:endParaRPr lang="es-HN" dirty="0"/>
          </a:p>
        </p:txBody>
      </p:sp>
      <p:sp>
        <p:nvSpPr>
          <p:cNvPr id="6" name="Footer Placeholder 5"/>
          <p:cNvSpPr>
            <a:spLocks noGrp="1"/>
          </p:cNvSpPr>
          <p:nvPr>
            <p:ph type="ftr" sz="quarter" idx="11"/>
          </p:nvPr>
        </p:nvSpPr>
        <p:spPr/>
        <p:txBody>
          <a:bodyPr/>
          <a:lstStyle/>
          <a:p>
            <a:endParaRPr lang="es-HN" dirty="0"/>
          </a:p>
        </p:txBody>
      </p:sp>
      <p:sp>
        <p:nvSpPr>
          <p:cNvPr id="7" name="Slide Number Placeholder 6"/>
          <p:cNvSpPr>
            <a:spLocks noGrp="1"/>
          </p:cNvSpPr>
          <p:nvPr>
            <p:ph type="sldNum" sz="quarter" idx="12"/>
          </p:nvPr>
        </p:nvSpPr>
        <p:spPr/>
        <p:txBody>
          <a:bodyPr/>
          <a:lstStyle/>
          <a:p>
            <a:fld id="{D2883A61-79FB-4A80-B451-3EB03E15B907}" type="slidenum">
              <a:rPr lang="es-HN" smtClean="0"/>
              <a:pPr/>
              <a:t>‹#›</a:t>
            </a:fld>
            <a:endParaRPr lang="es-HN" dirty="0"/>
          </a:p>
        </p:txBody>
      </p:sp>
    </p:spTree>
    <p:extLst>
      <p:ext uri="{BB962C8B-B14F-4D97-AF65-F5344CB8AC3E}">
        <p14:creationId xmlns:p14="http://schemas.microsoft.com/office/powerpoint/2010/main" val="14628927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CCE123-9231-4502-BAC5-C11EB77F8E47}" type="datetimeFigureOut">
              <a:rPr lang="es-HN" smtClean="0"/>
              <a:pPr/>
              <a:t>9/9/2021</a:t>
            </a:fld>
            <a:endParaRPr lang="es-HN" dirty="0"/>
          </a:p>
        </p:txBody>
      </p:sp>
      <p:sp>
        <p:nvSpPr>
          <p:cNvPr id="6" name="Footer Placeholder 5"/>
          <p:cNvSpPr>
            <a:spLocks noGrp="1"/>
          </p:cNvSpPr>
          <p:nvPr>
            <p:ph type="ftr" sz="quarter" idx="11"/>
          </p:nvPr>
        </p:nvSpPr>
        <p:spPr/>
        <p:txBody>
          <a:bodyPr/>
          <a:lstStyle/>
          <a:p>
            <a:endParaRPr lang="es-HN" dirty="0"/>
          </a:p>
        </p:txBody>
      </p:sp>
      <p:sp>
        <p:nvSpPr>
          <p:cNvPr id="7" name="Slide Number Placeholder 6"/>
          <p:cNvSpPr>
            <a:spLocks noGrp="1"/>
          </p:cNvSpPr>
          <p:nvPr>
            <p:ph type="sldNum" sz="quarter" idx="12"/>
          </p:nvPr>
        </p:nvSpPr>
        <p:spPr/>
        <p:txBody>
          <a:bodyPr/>
          <a:lstStyle/>
          <a:p>
            <a:fld id="{D2883A61-79FB-4A80-B451-3EB03E15B907}" type="slidenum">
              <a:rPr lang="es-HN" smtClean="0"/>
              <a:pPr/>
              <a:t>‹#›</a:t>
            </a:fld>
            <a:endParaRPr lang="es-HN" dirty="0"/>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3492057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CCE123-9231-4502-BAC5-C11EB77F8E47}" type="datetimeFigureOut">
              <a:rPr lang="es-HN" smtClean="0"/>
              <a:pPr/>
              <a:t>9/9/2021</a:t>
            </a:fld>
            <a:endParaRPr lang="es-HN" dirty="0"/>
          </a:p>
        </p:txBody>
      </p:sp>
      <p:sp>
        <p:nvSpPr>
          <p:cNvPr id="6" name="Footer Placeholder 5"/>
          <p:cNvSpPr>
            <a:spLocks noGrp="1"/>
          </p:cNvSpPr>
          <p:nvPr>
            <p:ph type="ftr" sz="quarter" idx="11"/>
          </p:nvPr>
        </p:nvSpPr>
        <p:spPr/>
        <p:txBody>
          <a:bodyPr/>
          <a:lstStyle/>
          <a:p>
            <a:endParaRPr lang="es-HN" dirty="0"/>
          </a:p>
        </p:txBody>
      </p:sp>
      <p:sp>
        <p:nvSpPr>
          <p:cNvPr id="7" name="Slide Number Placeholder 6"/>
          <p:cNvSpPr>
            <a:spLocks noGrp="1"/>
          </p:cNvSpPr>
          <p:nvPr>
            <p:ph type="sldNum" sz="quarter" idx="12"/>
          </p:nvPr>
        </p:nvSpPr>
        <p:spPr/>
        <p:txBody>
          <a:bodyPr/>
          <a:lstStyle/>
          <a:p>
            <a:fld id="{D2883A61-79FB-4A80-B451-3EB03E15B907}" type="slidenum">
              <a:rPr lang="es-HN" smtClean="0"/>
              <a:pPr/>
              <a:t>‹#›</a:t>
            </a:fld>
            <a:endParaRPr lang="es-HN" dirty="0"/>
          </a:p>
        </p:txBody>
      </p:sp>
    </p:spTree>
    <p:extLst>
      <p:ext uri="{BB962C8B-B14F-4D97-AF65-F5344CB8AC3E}">
        <p14:creationId xmlns:p14="http://schemas.microsoft.com/office/powerpoint/2010/main" val="6671243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DCCE123-9231-4502-BAC5-C11EB77F8E47}" type="datetimeFigureOut">
              <a:rPr lang="es-HN" smtClean="0"/>
              <a:pPr/>
              <a:t>9/9/2021</a:t>
            </a:fld>
            <a:endParaRPr lang="es-HN" dirty="0"/>
          </a:p>
        </p:txBody>
      </p:sp>
      <p:sp>
        <p:nvSpPr>
          <p:cNvPr id="4" name="Footer Placeholder 3"/>
          <p:cNvSpPr>
            <a:spLocks noGrp="1"/>
          </p:cNvSpPr>
          <p:nvPr>
            <p:ph type="ftr" sz="quarter" idx="11"/>
          </p:nvPr>
        </p:nvSpPr>
        <p:spPr/>
        <p:txBody>
          <a:bodyPr/>
          <a:lstStyle/>
          <a:p>
            <a:endParaRPr lang="es-HN" dirty="0"/>
          </a:p>
        </p:txBody>
      </p:sp>
      <p:sp>
        <p:nvSpPr>
          <p:cNvPr id="5" name="Slide Number Placeholder 4"/>
          <p:cNvSpPr>
            <a:spLocks noGrp="1"/>
          </p:cNvSpPr>
          <p:nvPr>
            <p:ph type="sldNum" sz="quarter" idx="12"/>
          </p:nvPr>
        </p:nvSpPr>
        <p:spPr/>
        <p:txBody>
          <a:bodyPr/>
          <a:lstStyle/>
          <a:p>
            <a:fld id="{D2883A61-79FB-4A80-B451-3EB03E15B907}" type="slidenum">
              <a:rPr lang="es-HN" smtClean="0"/>
              <a:pPr/>
              <a:t>‹#›</a:t>
            </a:fld>
            <a:endParaRPr lang="es-HN" dirty="0"/>
          </a:p>
        </p:txBody>
      </p:sp>
    </p:spTree>
    <p:extLst>
      <p:ext uri="{BB962C8B-B14F-4D97-AF65-F5344CB8AC3E}">
        <p14:creationId xmlns:p14="http://schemas.microsoft.com/office/powerpoint/2010/main" val="29835960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DCCE123-9231-4502-BAC5-C11EB77F8E47}" type="datetimeFigureOut">
              <a:rPr lang="es-HN" smtClean="0"/>
              <a:pPr/>
              <a:t>9/9/2021</a:t>
            </a:fld>
            <a:endParaRPr lang="es-HN" dirty="0"/>
          </a:p>
        </p:txBody>
      </p:sp>
      <p:sp>
        <p:nvSpPr>
          <p:cNvPr id="4" name="Footer Placeholder 3"/>
          <p:cNvSpPr>
            <a:spLocks noGrp="1"/>
          </p:cNvSpPr>
          <p:nvPr>
            <p:ph type="ftr" sz="quarter" idx="11"/>
          </p:nvPr>
        </p:nvSpPr>
        <p:spPr/>
        <p:txBody>
          <a:bodyPr/>
          <a:lstStyle/>
          <a:p>
            <a:endParaRPr lang="es-HN" dirty="0"/>
          </a:p>
        </p:txBody>
      </p:sp>
      <p:sp>
        <p:nvSpPr>
          <p:cNvPr id="5" name="Slide Number Placeholder 4"/>
          <p:cNvSpPr>
            <a:spLocks noGrp="1"/>
          </p:cNvSpPr>
          <p:nvPr>
            <p:ph type="sldNum" sz="quarter" idx="12"/>
          </p:nvPr>
        </p:nvSpPr>
        <p:spPr/>
        <p:txBody>
          <a:bodyPr/>
          <a:lstStyle/>
          <a:p>
            <a:fld id="{D2883A61-79FB-4A80-B451-3EB03E15B907}" type="slidenum">
              <a:rPr lang="es-HN" smtClean="0"/>
              <a:pPr/>
              <a:t>‹#›</a:t>
            </a:fld>
            <a:endParaRPr lang="es-HN" dirty="0"/>
          </a:p>
        </p:txBody>
      </p:sp>
    </p:spTree>
    <p:extLst>
      <p:ext uri="{BB962C8B-B14F-4D97-AF65-F5344CB8AC3E}">
        <p14:creationId xmlns:p14="http://schemas.microsoft.com/office/powerpoint/2010/main" val="4224771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CCE123-9231-4502-BAC5-C11EB77F8E47}" type="datetimeFigureOut">
              <a:rPr lang="es-HN" smtClean="0"/>
              <a:pPr/>
              <a:t>9/9/2021</a:t>
            </a:fld>
            <a:endParaRPr lang="es-HN" dirty="0"/>
          </a:p>
        </p:txBody>
      </p:sp>
      <p:sp>
        <p:nvSpPr>
          <p:cNvPr id="5" name="Footer Placeholder 4"/>
          <p:cNvSpPr>
            <a:spLocks noGrp="1"/>
          </p:cNvSpPr>
          <p:nvPr>
            <p:ph type="ftr" sz="quarter" idx="11"/>
          </p:nvPr>
        </p:nvSpPr>
        <p:spPr/>
        <p:txBody>
          <a:bodyPr/>
          <a:lstStyle/>
          <a:p>
            <a:endParaRPr lang="es-HN" dirty="0"/>
          </a:p>
        </p:txBody>
      </p:sp>
      <p:sp>
        <p:nvSpPr>
          <p:cNvPr id="6" name="Slide Number Placeholder 5"/>
          <p:cNvSpPr>
            <a:spLocks noGrp="1"/>
          </p:cNvSpPr>
          <p:nvPr>
            <p:ph type="sldNum" sz="quarter" idx="12"/>
          </p:nvPr>
        </p:nvSpPr>
        <p:spPr/>
        <p:txBody>
          <a:bodyPr/>
          <a:lstStyle/>
          <a:p>
            <a:fld id="{D2883A61-79FB-4A80-B451-3EB03E15B907}" type="slidenum">
              <a:rPr lang="es-HN" smtClean="0"/>
              <a:pPr/>
              <a:t>‹#›</a:t>
            </a:fld>
            <a:endParaRPr lang="es-HN" dirty="0"/>
          </a:p>
        </p:txBody>
      </p:sp>
    </p:spTree>
    <p:extLst>
      <p:ext uri="{BB962C8B-B14F-4D97-AF65-F5344CB8AC3E}">
        <p14:creationId xmlns:p14="http://schemas.microsoft.com/office/powerpoint/2010/main" val="2276408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CCE123-9231-4502-BAC5-C11EB77F8E47}" type="datetimeFigureOut">
              <a:rPr lang="es-HN" smtClean="0"/>
              <a:pPr/>
              <a:t>9/9/2021</a:t>
            </a:fld>
            <a:endParaRPr lang="es-HN" dirty="0"/>
          </a:p>
        </p:txBody>
      </p:sp>
      <p:sp>
        <p:nvSpPr>
          <p:cNvPr id="5" name="Footer Placeholder 4"/>
          <p:cNvSpPr>
            <a:spLocks noGrp="1"/>
          </p:cNvSpPr>
          <p:nvPr>
            <p:ph type="ftr" sz="quarter" idx="11"/>
          </p:nvPr>
        </p:nvSpPr>
        <p:spPr/>
        <p:txBody>
          <a:bodyPr/>
          <a:lstStyle/>
          <a:p>
            <a:endParaRPr lang="es-HN" dirty="0"/>
          </a:p>
        </p:txBody>
      </p:sp>
      <p:sp>
        <p:nvSpPr>
          <p:cNvPr id="6" name="Slide Number Placeholder 5"/>
          <p:cNvSpPr>
            <a:spLocks noGrp="1"/>
          </p:cNvSpPr>
          <p:nvPr>
            <p:ph type="sldNum" sz="quarter" idx="12"/>
          </p:nvPr>
        </p:nvSpPr>
        <p:spPr/>
        <p:txBody>
          <a:bodyPr/>
          <a:lstStyle/>
          <a:p>
            <a:fld id="{D2883A61-79FB-4A80-B451-3EB03E15B907}" type="slidenum">
              <a:rPr lang="es-HN" smtClean="0"/>
              <a:pPr/>
              <a:t>‹#›</a:t>
            </a:fld>
            <a:endParaRPr lang="es-HN" dirty="0"/>
          </a:p>
        </p:txBody>
      </p:sp>
    </p:spTree>
    <p:extLst>
      <p:ext uri="{BB962C8B-B14F-4D97-AF65-F5344CB8AC3E}">
        <p14:creationId xmlns:p14="http://schemas.microsoft.com/office/powerpoint/2010/main" val="35947700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CCE123-9231-4502-BAC5-C11EB77F8E47}" type="datetimeFigureOut">
              <a:rPr lang="es-HN" smtClean="0"/>
              <a:pPr/>
              <a:t>9/9/2021</a:t>
            </a:fld>
            <a:endParaRPr lang="es-HN" dirty="0"/>
          </a:p>
        </p:txBody>
      </p:sp>
      <p:sp>
        <p:nvSpPr>
          <p:cNvPr id="5" name="Footer Placeholder 4"/>
          <p:cNvSpPr>
            <a:spLocks noGrp="1"/>
          </p:cNvSpPr>
          <p:nvPr>
            <p:ph type="ftr" sz="quarter" idx="11"/>
          </p:nvPr>
        </p:nvSpPr>
        <p:spPr/>
        <p:txBody>
          <a:bodyPr/>
          <a:lstStyle/>
          <a:p>
            <a:endParaRPr lang="es-HN" dirty="0"/>
          </a:p>
        </p:txBody>
      </p:sp>
      <p:sp>
        <p:nvSpPr>
          <p:cNvPr id="6" name="Slide Number Placeholder 5"/>
          <p:cNvSpPr>
            <a:spLocks noGrp="1"/>
          </p:cNvSpPr>
          <p:nvPr>
            <p:ph type="sldNum" sz="quarter" idx="12"/>
          </p:nvPr>
        </p:nvSpPr>
        <p:spPr/>
        <p:txBody>
          <a:bodyPr/>
          <a:lstStyle/>
          <a:p>
            <a:fld id="{D2883A61-79FB-4A80-B451-3EB03E15B907}" type="slidenum">
              <a:rPr lang="es-HN" smtClean="0"/>
              <a:pPr/>
              <a:t>‹#›</a:t>
            </a:fld>
            <a:endParaRPr lang="es-HN" dirty="0"/>
          </a:p>
        </p:txBody>
      </p:sp>
    </p:spTree>
    <p:extLst>
      <p:ext uri="{BB962C8B-B14F-4D97-AF65-F5344CB8AC3E}">
        <p14:creationId xmlns:p14="http://schemas.microsoft.com/office/powerpoint/2010/main" val="1811243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CCE123-9231-4502-BAC5-C11EB77F8E47}" type="datetimeFigureOut">
              <a:rPr lang="es-HN" smtClean="0"/>
              <a:pPr/>
              <a:t>9/9/2021</a:t>
            </a:fld>
            <a:endParaRPr lang="es-HN" dirty="0"/>
          </a:p>
        </p:txBody>
      </p:sp>
      <p:sp>
        <p:nvSpPr>
          <p:cNvPr id="5" name="Footer Placeholder 4"/>
          <p:cNvSpPr>
            <a:spLocks noGrp="1"/>
          </p:cNvSpPr>
          <p:nvPr>
            <p:ph type="ftr" sz="quarter" idx="11"/>
          </p:nvPr>
        </p:nvSpPr>
        <p:spPr/>
        <p:txBody>
          <a:bodyPr/>
          <a:lstStyle/>
          <a:p>
            <a:endParaRPr lang="es-HN" dirty="0"/>
          </a:p>
        </p:txBody>
      </p:sp>
      <p:sp>
        <p:nvSpPr>
          <p:cNvPr id="6" name="Slide Number Placeholder 5"/>
          <p:cNvSpPr>
            <a:spLocks noGrp="1"/>
          </p:cNvSpPr>
          <p:nvPr>
            <p:ph type="sldNum" sz="quarter" idx="12"/>
          </p:nvPr>
        </p:nvSpPr>
        <p:spPr/>
        <p:txBody>
          <a:bodyPr/>
          <a:lstStyle/>
          <a:p>
            <a:fld id="{D2883A61-79FB-4A80-B451-3EB03E15B907}" type="slidenum">
              <a:rPr lang="es-HN" smtClean="0"/>
              <a:pPr/>
              <a:t>‹#›</a:t>
            </a:fld>
            <a:endParaRPr lang="es-HN" dirty="0"/>
          </a:p>
        </p:txBody>
      </p:sp>
    </p:spTree>
    <p:extLst>
      <p:ext uri="{BB962C8B-B14F-4D97-AF65-F5344CB8AC3E}">
        <p14:creationId xmlns:p14="http://schemas.microsoft.com/office/powerpoint/2010/main" val="3498579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CCE123-9231-4502-BAC5-C11EB77F8E47}" type="datetimeFigureOut">
              <a:rPr lang="es-HN" smtClean="0"/>
              <a:pPr/>
              <a:t>9/9/2021</a:t>
            </a:fld>
            <a:endParaRPr lang="es-HN" dirty="0"/>
          </a:p>
        </p:txBody>
      </p:sp>
      <p:sp>
        <p:nvSpPr>
          <p:cNvPr id="5" name="Footer Placeholder 4"/>
          <p:cNvSpPr>
            <a:spLocks noGrp="1"/>
          </p:cNvSpPr>
          <p:nvPr>
            <p:ph type="ftr" sz="quarter" idx="11"/>
          </p:nvPr>
        </p:nvSpPr>
        <p:spPr/>
        <p:txBody>
          <a:bodyPr/>
          <a:lstStyle/>
          <a:p>
            <a:endParaRPr lang="es-HN" dirty="0"/>
          </a:p>
        </p:txBody>
      </p:sp>
      <p:sp>
        <p:nvSpPr>
          <p:cNvPr id="6" name="Slide Number Placeholder 5"/>
          <p:cNvSpPr>
            <a:spLocks noGrp="1"/>
          </p:cNvSpPr>
          <p:nvPr>
            <p:ph type="sldNum" sz="quarter" idx="12"/>
          </p:nvPr>
        </p:nvSpPr>
        <p:spPr/>
        <p:txBody>
          <a:bodyPr/>
          <a:lstStyle/>
          <a:p>
            <a:fld id="{D2883A61-79FB-4A80-B451-3EB03E15B907}" type="slidenum">
              <a:rPr lang="es-HN" smtClean="0"/>
              <a:pPr/>
              <a:t>‹#›</a:t>
            </a:fld>
            <a:endParaRPr lang="es-HN" dirty="0"/>
          </a:p>
        </p:txBody>
      </p:sp>
    </p:spTree>
    <p:extLst>
      <p:ext uri="{BB962C8B-B14F-4D97-AF65-F5344CB8AC3E}">
        <p14:creationId xmlns:p14="http://schemas.microsoft.com/office/powerpoint/2010/main" val="3176631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DCCE123-9231-4502-BAC5-C11EB77F8E47}" type="datetimeFigureOut">
              <a:rPr lang="es-HN" smtClean="0"/>
              <a:pPr/>
              <a:t>9/9/2021</a:t>
            </a:fld>
            <a:endParaRPr lang="es-HN" dirty="0"/>
          </a:p>
        </p:txBody>
      </p:sp>
      <p:sp>
        <p:nvSpPr>
          <p:cNvPr id="6" name="Footer Placeholder 5"/>
          <p:cNvSpPr>
            <a:spLocks noGrp="1"/>
          </p:cNvSpPr>
          <p:nvPr>
            <p:ph type="ftr" sz="quarter" idx="11"/>
          </p:nvPr>
        </p:nvSpPr>
        <p:spPr/>
        <p:txBody>
          <a:bodyPr/>
          <a:lstStyle/>
          <a:p>
            <a:endParaRPr lang="es-HN" dirty="0"/>
          </a:p>
        </p:txBody>
      </p:sp>
      <p:sp>
        <p:nvSpPr>
          <p:cNvPr id="7" name="Slide Number Placeholder 6"/>
          <p:cNvSpPr>
            <a:spLocks noGrp="1"/>
          </p:cNvSpPr>
          <p:nvPr>
            <p:ph type="sldNum" sz="quarter" idx="12"/>
          </p:nvPr>
        </p:nvSpPr>
        <p:spPr/>
        <p:txBody>
          <a:bodyPr/>
          <a:lstStyle/>
          <a:p>
            <a:fld id="{D2883A61-79FB-4A80-B451-3EB03E15B907}" type="slidenum">
              <a:rPr lang="es-HN" smtClean="0"/>
              <a:pPr/>
              <a:t>‹#›</a:t>
            </a:fld>
            <a:endParaRPr lang="es-HN" dirty="0"/>
          </a:p>
        </p:txBody>
      </p:sp>
    </p:spTree>
    <p:extLst>
      <p:ext uri="{BB962C8B-B14F-4D97-AF65-F5344CB8AC3E}">
        <p14:creationId xmlns:p14="http://schemas.microsoft.com/office/powerpoint/2010/main" val="713026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DCCE123-9231-4502-BAC5-C11EB77F8E47}" type="datetimeFigureOut">
              <a:rPr lang="es-HN" smtClean="0"/>
              <a:pPr/>
              <a:t>9/9/2021</a:t>
            </a:fld>
            <a:endParaRPr lang="es-HN" dirty="0"/>
          </a:p>
        </p:txBody>
      </p:sp>
      <p:sp>
        <p:nvSpPr>
          <p:cNvPr id="8" name="Footer Placeholder 7"/>
          <p:cNvSpPr>
            <a:spLocks noGrp="1"/>
          </p:cNvSpPr>
          <p:nvPr>
            <p:ph type="ftr" sz="quarter" idx="11"/>
          </p:nvPr>
        </p:nvSpPr>
        <p:spPr/>
        <p:txBody>
          <a:bodyPr/>
          <a:lstStyle/>
          <a:p>
            <a:endParaRPr lang="es-HN" dirty="0"/>
          </a:p>
        </p:txBody>
      </p:sp>
      <p:sp>
        <p:nvSpPr>
          <p:cNvPr id="9" name="Slide Number Placeholder 8"/>
          <p:cNvSpPr>
            <a:spLocks noGrp="1"/>
          </p:cNvSpPr>
          <p:nvPr>
            <p:ph type="sldNum" sz="quarter" idx="12"/>
          </p:nvPr>
        </p:nvSpPr>
        <p:spPr/>
        <p:txBody>
          <a:bodyPr/>
          <a:lstStyle/>
          <a:p>
            <a:fld id="{D2883A61-79FB-4A80-B451-3EB03E15B907}" type="slidenum">
              <a:rPr lang="es-HN" smtClean="0"/>
              <a:pPr/>
              <a:t>‹#›</a:t>
            </a:fld>
            <a:endParaRPr lang="es-HN" dirty="0"/>
          </a:p>
        </p:txBody>
      </p:sp>
    </p:spTree>
    <p:extLst>
      <p:ext uri="{BB962C8B-B14F-4D97-AF65-F5344CB8AC3E}">
        <p14:creationId xmlns:p14="http://schemas.microsoft.com/office/powerpoint/2010/main" val="3998345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DCCE123-9231-4502-BAC5-C11EB77F8E47}" type="datetimeFigureOut">
              <a:rPr lang="es-HN" smtClean="0"/>
              <a:pPr/>
              <a:t>9/9/2021</a:t>
            </a:fld>
            <a:endParaRPr lang="es-HN" dirty="0"/>
          </a:p>
        </p:txBody>
      </p:sp>
      <p:sp>
        <p:nvSpPr>
          <p:cNvPr id="4" name="Footer Placeholder 3"/>
          <p:cNvSpPr>
            <a:spLocks noGrp="1"/>
          </p:cNvSpPr>
          <p:nvPr>
            <p:ph type="ftr" sz="quarter" idx="11"/>
          </p:nvPr>
        </p:nvSpPr>
        <p:spPr/>
        <p:txBody>
          <a:bodyPr/>
          <a:lstStyle/>
          <a:p>
            <a:endParaRPr lang="es-HN" dirty="0"/>
          </a:p>
        </p:txBody>
      </p:sp>
      <p:sp>
        <p:nvSpPr>
          <p:cNvPr id="5" name="Slide Number Placeholder 4"/>
          <p:cNvSpPr>
            <a:spLocks noGrp="1"/>
          </p:cNvSpPr>
          <p:nvPr>
            <p:ph type="sldNum" sz="quarter" idx="12"/>
          </p:nvPr>
        </p:nvSpPr>
        <p:spPr/>
        <p:txBody>
          <a:bodyPr/>
          <a:lstStyle/>
          <a:p>
            <a:fld id="{D2883A61-79FB-4A80-B451-3EB03E15B907}" type="slidenum">
              <a:rPr lang="es-HN" smtClean="0"/>
              <a:pPr/>
              <a:t>‹#›</a:t>
            </a:fld>
            <a:endParaRPr lang="es-HN" dirty="0"/>
          </a:p>
        </p:txBody>
      </p:sp>
    </p:spTree>
    <p:extLst>
      <p:ext uri="{BB962C8B-B14F-4D97-AF65-F5344CB8AC3E}">
        <p14:creationId xmlns:p14="http://schemas.microsoft.com/office/powerpoint/2010/main" val="3355903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CDCCE123-9231-4502-BAC5-C11EB77F8E47}" type="datetimeFigureOut">
              <a:rPr lang="es-HN" smtClean="0"/>
              <a:pPr/>
              <a:t>9/9/2021</a:t>
            </a:fld>
            <a:endParaRPr lang="es-HN" dirty="0"/>
          </a:p>
        </p:txBody>
      </p:sp>
      <p:sp>
        <p:nvSpPr>
          <p:cNvPr id="3" name="Footer Placeholder 2"/>
          <p:cNvSpPr>
            <a:spLocks noGrp="1"/>
          </p:cNvSpPr>
          <p:nvPr>
            <p:ph type="ftr" sz="quarter" idx="11"/>
          </p:nvPr>
        </p:nvSpPr>
        <p:spPr/>
        <p:txBody>
          <a:bodyPr/>
          <a:lstStyle/>
          <a:p>
            <a:endParaRPr lang="es-HN" dirty="0"/>
          </a:p>
        </p:txBody>
      </p:sp>
      <p:sp>
        <p:nvSpPr>
          <p:cNvPr id="4" name="Slide Number Placeholder 3"/>
          <p:cNvSpPr>
            <a:spLocks noGrp="1"/>
          </p:cNvSpPr>
          <p:nvPr>
            <p:ph type="sldNum" sz="quarter" idx="12"/>
          </p:nvPr>
        </p:nvSpPr>
        <p:spPr/>
        <p:txBody>
          <a:bodyPr/>
          <a:lstStyle/>
          <a:p>
            <a:fld id="{D2883A61-79FB-4A80-B451-3EB03E15B907}" type="slidenum">
              <a:rPr lang="es-HN" smtClean="0"/>
              <a:pPr/>
              <a:t>‹#›</a:t>
            </a:fld>
            <a:endParaRPr lang="es-HN" dirty="0"/>
          </a:p>
        </p:txBody>
      </p:sp>
    </p:spTree>
    <p:extLst>
      <p:ext uri="{BB962C8B-B14F-4D97-AF65-F5344CB8AC3E}">
        <p14:creationId xmlns:p14="http://schemas.microsoft.com/office/powerpoint/2010/main" val="1844460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CCE123-9231-4502-BAC5-C11EB77F8E47}" type="datetimeFigureOut">
              <a:rPr lang="es-HN" smtClean="0"/>
              <a:pPr/>
              <a:t>9/9/2021</a:t>
            </a:fld>
            <a:endParaRPr lang="es-HN" dirty="0"/>
          </a:p>
        </p:txBody>
      </p:sp>
      <p:sp>
        <p:nvSpPr>
          <p:cNvPr id="6" name="Footer Placeholder 5"/>
          <p:cNvSpPr>
            <a:spLocks noGrp="1"/>
          </p:cNvSpPr>
          <p:nvPr>
            <p:ph type="ftr" sz="quarter" idx="11"/>
          </p:nvPr>
        </p:nvSpPr>
        <p:spPr/>
        <p:txBody>
          <a:bodyPr/>
          <a:lstStyle/>
          <a:p>
            <a:endParaRPr lang="es-HN" dirty="0"/>
          </a:p>
        </p:txBody>
      </p:sp>
      <p:sp>
        <p:nvSpPr>
          <p:cNvPr id="7" name="Slide Number Placeholder 6"/>
          <p:cNvSpPr>
            <a:spLocks noGrp="1"/>
          </p:cNvSpPr>
          <p:nvPr>
            <p:ph type="sldNum" sz="quarter" idx="12"/>
          </p:nvPr>
        </p:nvSpPr>
        <p:spPr/>
        <p:txBody>
          <a:bodyPr/>
          <a:lstStyle/>
          <a:p>
            <a:fld id="{D2883A61-79FB-4A80-B451-3EB03E15B907}" type="slidenum">
              <a:rPr lang="es-HN" smtClean="0"/>
              <a:pPr/>
              <a:t>‹#›</a:t>
            </a:fld>
            <a:endParaRPr lang="es-HN" dirty="0"/>
          </a:p>
        </p:txBody>
      </p:sp>
    </p:spTree>
    <p:extLst>
      <p:ext uri="{BB962C8B-B14F-4D97-AF65-F5344CB8AC3E}">
        <p14:creationId xmlns:p14="http://schemas.microsoft.com/office/powerpoint/2010/main" val="1120066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CCE123-9231-4502-BAC5-C11EB77F8E47}" type="datetimeFigureOut">
              <a:rPr lang="es-HN" smtClean="0"/>
              <a:pPr/>
              <a:t>9/9/2021</a:t>
            </a:fld>
            <a:endParaRPr lang="es-HN" dirty="0"/>
          </a:p>
        </p:txBody>
      </p:sp>
      <p:sp>
        <p:nvSpPr>
          <p:cNvPr id="6" name="Footer Placeholder 5"/>
          <p:cNvSpPr>
            <a:spLocks noGrp="1"/>
          </p:cNvSpPr>
          <p:nvPr>
            <p:ph type="ftr" sz="quarter" idx="11"/>
          </p:nvPr>
        </p:nvSpPr>
        <p:spPr/>
        <p:txBody>
          <a:bodyPr/>
          <a:lstStyle/>
          <a:p>
            <a:endParaRPr lang="es-HN" dirty="0"/>
          </a:p>
        </p:txBody>
      </p:sp>
      <p:sp>
        <p:nvSpPr>
          <p:cNvPr id="7" name="Slide Number Placeholder 6"/>
          <p:cNvSpPr>
            <a:spLocks noGrp="1"/>
          </p:cNvSpPr>
          <p:nvPr>
            <p:ph type="sldNum" sz="quarter" idx="12"/>
          </p:nvPr>
        </p:nvSpPr>
        <p:spPr/>
        <p:txBody>
          <a:bodyPr/>
          <a:lstStyle/>
          <a:p>
            <a:fld id="{D2883A61-79FB-4A80-B451-3EB03E15B907}" type="slidenum">
              <a:rPr lang="es-HN" smtClean="0"/>
              <a:pPr/>
              <a:t>‹#›</a:t>
            </a:fld>
            <a:endParaRPr lang="es-HN" dirty="0"/>
          </a:p>
        </p:txBody>
      </p:sp>
    </p:spTree>
    <p:extLst>
      <p:ext uri="{BB962C8B-B14F-4D97-AF65-F5344CB8AC3E}">
        <p14:creationId xmlns:p14="http://schemas.microsoft.com/office/powerpoint/2010/main" val="3312355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CDCCE123-9231-4502-BAC5-C11EB77F8E47}" type="datetimeFigureOut">
              <a:rPr lang="es-HN" smtClean="0"/>
              <a:pPr/>
              <a:t>9/9/2021</a:t>
            </a:fld>
            <a:endParaRPr lang="es-HN" dirty="0"/>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es-HN" dirty="0"/>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D2883A61-79FB-4A80-B451-3EB03E15B907}" type="slidenum">
              <a:rPr lang="es-HN" smtClean="0"/>
              <a:pPr/>
              <a:t>‹#›</a:t>
            </a:fld>
            <a:endParaRPr lang="es-HN" dirty="0"/>
          </a:p>
        </p:txBody>
      </p:sp>
    </p:spTree>
    <p:extLst>
      <p:ext uri="{BB962C8B-B14F-4D97-AF65-F5344CB8AC3E}">
        <p14:creationId xmlns:p14="http://schemas.microsoft.com/office/powerpoint/2010/main" val="291156175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jpeg"/><Relationship Id="rId1" Type="http://schemas.openxmlformats.org/officeDocument/2006/relationships/slideLayout" Target="../slideLayouts/slideLayout18.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jpeg"/><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jpeg"/><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jpeg"/><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jpeg"/><Relationship Id="rId1" Type="http://schemas.openxmlformats.org/officeDocument/2006/relationships/slideLayout" Target="../slideLayouts/slideLayout18.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2.jpeg"/><Relationship Id="rId1" Type="http://schemas.openxmlformats.org/officeDocument/2006/relationships/slideLayout" Target="../slideLayouts/slideLayout18.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4.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hyperlink" Target="mailto:no-reply@kubuku.co.id" TargetMode="External"/><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8.xml"/><Relationship Id="rId5" Type="http://schemas.openxmlformats.org/officeDocument/2006/relationships/image" Target="../media/image65.pn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8.xml"/><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18.xml"/><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39.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jpeg"/><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p:cNvSpPr/>
          <p:nvPr/>
        </p:nvSpPr>
        <p:spPr>
          <a:xfrm>
            <a:off x="0" y="6000768"/>
            <a:ext cx="9144000" cy="85723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9" name="Rectangle 18">
            <a:extLst>
              <a:ext uri="{FF2B5EF4-FFF2-40B4-BE49-F238E27FC236}">
                <a16:creationId xmlns:a16="http://schemas.microsoft.com/office/drawing/2014/main" id="{DB17ECCF-9BB0-46B2-9206-5E9CF898F36F}"/>
              </a:ext>
            </a:extLst>
          </p:cNvPr>
          <p:cNvSpPr/>
          <p:nvPr/>
        </p:nvSpPr>
        <p:spPr>
          <a:xfrm>
            <a:off x="0" y="5989773"/>
            <a:ext cx="9144000" cy="19778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21" name="Rectangle 20"/>
          <p:cNvSpPr/>
          <p:nvPr/>
        </p:nvSpPr>
        <p:spPr>
          <a:xfrm>
            <a:off x="0" y="3000396"/>
            <a:ext cx="9144000" cy="2857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3" name="Rectangle 12"/>
          <p:cNvSpPr/>
          <p:nvPr/>
        </p:nvSpPr>
        <p:spPr>
          <a:xfrm>
            <a:off x="7143768" y="6072206"/>
            <a:ext cx="2000232" cy="42862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d-ID"/>
          </a:p>
        </p:txBody>
      </p:sp>
      <p:grpSp>
        <p:nvGrpSpPr>
          <p:cNvPr id="20" name="Group 19"/>
          <p:cNvGrpSpPr/>
          <p:nvPr/>
        </p:nvGrpSpPr>
        <p:grpSpPr>
          <a:xfrm>
            <a:off x="7232505" y="5902033"/>
            <a:ext cx="1993383" cy="769441"/>
            <a:chOff x="1187737" y="5793306"/>
            <a:chExt cx="3017548" cy="1164767"/>
          </a:xfrm>
        </p:grpSpPr>
        <p:pic>
          <p:nvPicPr>
            <p:cNvPr id="4" name="Picture 3" descr="businessname.png"/>
            <p:cNvPicPr>
              <a:picLocks noChangeAspect="1"/>
            </p:cNvPicPr>
            <p:nvPr/>
          </p:nvPicPr>
          <p:blipFill>
            <a:blip r:embed="rId3" cstate="screen"/>
            <a:stretch>
              <a:fillRect/>
            </a:stretch>
          </p:blipFill>
          <p:spPr>
            <a:xfrm>
              <a:off x="1187737" y="6091550"/>
              <a:ext cx="1087102" cy="500066"/>
            </a:xfrm>
            <a:prstGeom prst="rect">
              <a:avLst/>
            </a:prstGeom>
          </p:spPr>
        </p:pic>
        <p:sp>
          <p:nvSpPr>
            <p:cNvPr id="15" name="TextBox 14"/>
            <p:cNvSpPr txBox="1"/>
            <p:nvPr/>
          </p:nvSpPr>
          <p:spPr>
            <a:xfrm>
              <a:off x="2347897" y="5793306"/>
              <a:ext cx="1857388" cy="1164767"/>
            </a:xfrm>
            <a:prstGeom prst="rect">
              <a:avLst/>
            </a:prstGeom>
            <a:noFill/>
          </p:spPr>
          <p:txBody>
            <a:bodyPr wrap="square" rtlCol="0">
              <a:spAutoFit/>
            </a:bodyPr>
            <a:lstStyle/>
            <a:p>
              <a:endParaRPr lang="id-ID" sz="1100" dirty="0">
                <a:solidFill>
                  <a:schemeClr val="bg1">
                    <a:lumMod val="65000"/>
                  </a:schemeClr>
                </a:solidFill>
              </a:endParaRPr>
            </a:p>
            <a:p>
              <a:r>
                <a:rPr lang="id-ID" sz="1100" dirty="0">
                  <a:solidFill>
                    <a:schemeClr val="bg1">
                      <a:lumMod val="65000"/>
                    </a:schemeClr>
                  </a:solidFill>
                </a:rPr>
                <a:t>APLIKASI Ver. </a:t>
              </a:r>
              <a:r>
                <a:rPr lang="en-US" sz="1100" dirty="0">
                  <a:solidFill>
                    <a:schemeClr val="bg1">
                      <a:lumMod val="65000"/>
                    </a:schemeClr>
                  </a:solidFill>
                </a:rPr>
                <a:t>4.</a:t>
              </a:r>
              <a:r>
                <a:rPr lang="id-ID" sz="1100" dirty="0">
                  <a:solidFill>
                    <a:schemeClr val="bg1">
                      <a:lumMod val="65000"/>
                    </a:schemeClr>
                  </a:solidFill>
                </a:rPr>
                <a:t>0</a:t>
              </a:r>
              <a:endParaRPr lang="es-HN" sz="1100" dirty="0">
                <a:solidFill>
                  <a:schemeClr val="bg1">
                    <a:lumMod val="65000"/>
                  </a:schemeClr>
                </a:solidFill>
              </a:endParaRPr>
            </a:p>
            <a:p>
              <a:r>
                <a:rPr lang="es-HN" sz="1100" dirty="0">
                  <a:solidFill>
                    <a:schemeClr val="bg1">
                      <a:lumMod val="65000"/>
                    </a:schemeClr>
                  </a:solidFill>
                </a:rPr>
                <a:t>Copyright 2020</a:t>
              </a:r>
            </a:p>
            <a:p>
              <a:endParaRPr lang="es-HN" sz="1100" dirty="0">
                <a:solidFill>
                  <a:schemeClr val="bg1">
                    <a:lumMod val="65000"/>
                  </a:schemeClr>
                </a:solidFill>
              </a:endParaRPr>
            </a:p>
          </p:txBody>
        </p:sp>
      </p:grpSp>
      <p:sp>
        <p:nvSpPr>
          <p:cNvPr id="16" name="Rectangle 15">
            <a:extLst>
              <a:ext uri="{FF2B5EF4-FFF2-40B4-BE49-F238E27FC236}">
                <a16:creationId xmlns:a16="http://schemas.microsoft.com/office/drawing/2014/main" id="{8F66D612-4CFB-44BC-BA2D-67E6F7ACDA61}"/>
              </a:ext>
            </a:extLst>
          </p:cNvPr>
          <p:cNvSpPr/>
          <p:nvPr/>
        </p:nvSpPr>
        <p:spPr>
          <a:xfrm>
            <a:off x="0" y="3216990"/>
            <a:ext cx="9144000" cy="1405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7" name="Arrow: Pentagon 6">
            <a:extLst>
              <a:ext uri="{FF2B5EF4-FFF2-40B4-BE49-F238E27FC236}">
                <a16:creationId xmlns:a16="http://schemas.microsoft.com/office/drawing/2014/main" id="{852577B8-069B-4F3B-812E-B4E503973025}"/>
              </a:ext>
            </a:extLst>
          </p:cNvPr>
          <p:cNvSpPr/>
          <p:nvPr/>
        </p:nvSpPr>
        <p:spPr>
          <a:xfrm rot="10800000" flipH="1">
            <a:off x="107504" y="6275297"/>
            <a:ext cx="2000232" cy="546458"/>
          </a:xfrm>
          <a:prstGeom prst="homePlate">
            <a:avLst/>
          </a:prstGeom>
          <a:solidFill>
            <a:srgbClr val="C10D3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26AE0104-8190-491B-BE67-E3FBF146DE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84803"/>
            <a:ext cx="9144000" cy="3489699"/>
          </a:xfrm>
          <a:prstGeom prst="rect">
            <a:avLst/>
          </a:prstGeom>
        </p:spPr>
      </p:pic>
      <p:sp>
        <p:nvSpPr>
          <p:cNvPr id="24" name="TextBox 23">
            <a:extLst>
              <a:ext uri="{FF2B5EF4-FFF2-40B4-BE49-F238E27FC236}">
                <a16:creationId xmlns:a16="http://schemas.microsoft.com/office/drawing/2014/main" id="{594EC2BD-3D22-4221-ACA5-58F28B02EC9F}"/>
              </a:ext>
            </a:extLst>
          </p:cNvPr>
          <p:cNvSpPr txBox="1"/>
          <p:nvPr/>
        </p:nvSpPr>
        <p:spPr>
          <a:xfrm>
            <a:off x="107504" y="4303951"/>
            <a:ext cx="4896544" cy="1646605"/>
          </a:xfrm>
          <a:prstGeom prst="rect">
            <a:avLst/>
          </a:prstGeom>
          <a:noFill/>
        </p:spPr>
        <p:txBody>
          <a:bodyPr wrap="square" rtlCol="0">
            <a:spAutoFit/>
          </a:bodyPr>
          <a:lstStyle/>
          <a:p>
            <a:pPr>
              <a:lnSpc>
                <a:spcPct val="150000"/>
              </a:lnSpc>
            </a:pPr>
            <a:r>
              <a:rPr lang="en-US" sz="2000" b="1" dirty="0" smtClean="0">
                <a:solidFill>
                  <a:srgbClr val="FF0000"/>
                </a:solidFill>
              </a:rPr>
              <a:t>DISAMPAIKAN </a:t>
            </a:r>
            <a:r>
              <a:rPr lang="en-US" sz="2000" b="1" dirty="0">
                <a:solidFill>
                  <a:srgbClr val="FF0000"/>
                </a:solidFill>
              </a:rPr>
              <a:t>OLEH : ARLAN, </a:t>
            </a:r>
            <a:r>
              <a:rPr lang="en-US" sz="2000" b="1" dirty="0" err="1" smtClean="0">
                <a:solidFill>
                  <a:srgbClr val="FF0000"/>
                </a:solidFill>
              </a:rPr>
              <a:t>S.I.Pust</a:t>
            </a:r>
            <a:r>
              <a:rPr lang="en-US" sz="2000" b="1" dirty="0" smtClean="0">
                <a:solidFill>
                  <a:srgbClr val="FF0000"/>
                </a:solidFill>
              </a:rPr>
              <a:t>.</a:t>
            </a:r>
          </a:p>
          <a:p>
            <a:pPr>
              <a:lnSpc>
                <a:spcPct val="150000"/>
              </a:lnSpc>
            </a:pPr>
            <a:r>
              <a:rPr lang="es-HN" sz="2000" b="1" dirty="0" smtClean="0">
                <a:solidFill>
                  <a:srgbClr val="FF0000"/>
                </a:solidFill>
              </a:rPr>
              <a:t>ACARA USER EDUCATION IAIN BENGKULU</a:t>
            </a:r>
          </a:p>
          <a:p>
            <a:pPr>
              <a:lnSpc>
                <a:spcPct val="150000"/>
              </a:lnSpc>
            </a:pPr>
            <a:r>
              <a:rPr lang="es-HN" sz="2000" b="1" dirty="0" smtClean="0">
                <a:solidFill>
                  <a:srgbClr val="FF0000"/>
                </a:solidFill>
              </a:rPr>
              <a:t>TAHUN </a:t>
            </a:r>
            <a:r>
              <a:rPr lang="es-HN" b="1" dirty="0" smtClean="0">
                <a:solidFill>
                  <a:srgbClr val="FF0000"/>
                </a:solidFill>
              </a:rPr>
              <a:t>2021</a:t>
            </a:r>
            <a:endParaRPr lang="es-HN" b="1" dirty="0">
              <a:solidFill>
                <a:srgbClr val="FF0000"/>
              </a:solidFill>
            </a:endParaRPr>
          </a:p>
          <a:p>
            <a:endParaRPr lang="es-HN" sz="1100" dirty="0">
              <a:solidFill>
                <a:schemeClr val="bg1">
                  <a:lumMod val="65000"/>
                </a:schemeClr>
              </a:solidFill>
            </a:endParaRPr>
          </a:p>
        </p:txBody>
      </p:sp>
      <p:pic>
        <p:nvPicPr>
          <p:cNvPr id="1027" name="Picture 3" descr="D:\PIC\WL-VIE-UMUM2.png"/>
          <p:cNvPicPr>
            <a:picLocks noChangeAspect="1" noChangeArrowheads="1"/>
          </p:cNvPicPr>
          <p:nvPr/>
        </p:nvPicPr>
        <p:blipFill>
          <a:blip r:embed="rId5"/>
          <a:srcRect/>
          <a:stretch>
            <a:fillRect/>
          </a:stretch>
        </p:blipFill>
        <p:spPr bwMode="auto">
          <a:xfrm>
            <a:off x="5486222" y="3645024"/>
            <a:ext cx="3657778" cy="3355876"/>
          </a:xfrm>
          <a:prstGeom prst="rect">
            <a:avLst/>
          </a:prstGeom>
          <a:noFill/>
        </p:spPr>
      </p:pic>
      <p:sp>
        <p:nvSpPr>
          <p:cNvPr id="11" name="Rectangle 10">
            <a:extLst>
              <a:ext uri="{FF2B5EF4-FFF2-40B4-BE49-F238E27FC236}">
                <a16:creationId xmlns:a16="http://schemas.microsoft.com/office/drawing/2014/main" id="{71D00182-5B63-413C-B154-49782B48E405}"/>
              </a:ext>
            </a:extLst>
          </p:cNvPr>
          <p:cNvSpPr/>
          <p:nvPr/>
        </p:nvSpPr>
        <p:spPr>
          <a:xfrm>
            <a:off x="0" y="0"/>
            <a:ext cx="9144000" cy="584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p:nvPr/>
        </p:nvPicPr>
        <p:blipFill rotWithShape="1">
          <a:blip r:embed="rId6"/>
          <a:srcRect l="20265" t="10505" r="21053" b="64374"/>
          <a:stretch/>
        </p:blipFill>
        <p:spPr bwMode="auto">
          <a:xfrm>
            <a:off x="1" y="441903"/>
            <a:ext cx="9036496" cy="3274695"/>
          </a:xfrm>
          <a:prstGeom prst="rect">
            <a:avLst/>
          </a:prstGeom>
          <a:ln>
            <a:noFill/>
          </a:ln>
          <a:extLst>
            <a:ext uri="{53640926-AAD7-44D8-BBD7-CCE9431645EC}">
              <a14:shadowObscured xmlns:a14="http://schemas.microsoft.com/office/drawing/2010/main"/>
            </a:ext>
          </a:extLst>
        </p:spPr>
      </p:pic>
    </p:spTree>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145CD03C-D405-4496-927C-64E668E1DE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738" y="2034523"/>
            <a:ext cx="2659542" cy="1717621"/>
          </a:xfrm>
          <a:prstGeom prst="rect">
            <a:avLst/>
          </a:prstGeom>
          <a:ln>
            <a:noFill/>
          </a:ln>
          <a:effectLst>
            <a:outerShdw blurRad="292100" dist="139700" dir="2700000" algn="tl" rotWithShape="0">
              <a:srgbClr val="333333">
                <a:alpha val="65000"/>
              </a:srgbClr>
            </a:outerShdw>
          </a:effectLst>
        </p:spPr>
      </p:pic>
      <p:sp>
        <p:nvSpPr>
          <p:cNvPr id="19" name="1 Título"/>
          <p:cNvSpPr txBox="1">
            <a:spLocks/>
          </p:cNvSpPr>
          <p:nvPr/>
        </p:nvSpPr>
        <p:spPr>
          <a:xfrm>
            <a:off x="441351" y="28572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4930" b="1" dirty="0">
                <a:solidFill>
                  <a:schemeClr val="tx1">
                    <a:lumMod val="75000"/>
                    <a:lumOff val="25000"/>
                  </a:schemeClr>
                </a:solidFill>
              </a:rPr>
              <a:t>Lupa </a:t>
            </a:r>
            <a:r>
              <a:rPr lang="id-ID" sz="4930" b="1" dirty="0">
                <a:solidFill>
                  <a:srgbClr val="92D050"/>
                </a:solidFill>
              </a:rPr>
              <a:t>Kata Sandi</a:t>
            </a:r>
            <a:endParaRPr lang="es-HN" sz="5400" b="1" dirty="0">
              <a:solidFill>
                <a:srgbClr val="92D050"/>
              </a:solidFill>
            </a:endParaRPr>
          </a:p>
        </p:txBody>
      </p:sp>
      <p:sp>
        <p:nvSpPr>
          <p:cNvPr id="20" name="1 Título"/>
          <p:cNvSpPr txBox="1">
            <a:spLocks/>
          </p:cNvSpPr>
          <p:nvPr/>
        </p:nvSpPr>
        <p:spPr>
          <a:xfrm>
            <a:off x="480984" y="811197"/>
            <a:ext cx="6662784" cy="474663"/>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1800" dirty="0">
                <a:solidFill>
                  <a:schemeClr val="bg1">
                    <a:lumMod val="50000"/>
                  </a:schemeClr>
                </a:solidFill>
              </a:rPr>
              <a:t>Ikuti langkah-langkah dibawah ini saat Anda lupa kata sandi Anda.</a:t>
            </a:r>
            <a:endParaRPr lang="es-HN" sz="1800" dirty="0">
              <a:solidFill>
                <a:schemeClr val="bg1">
                  <a:lumMod val="50000"/>
                </a:schemeClr>
              </a:solidFill>
            </a:endParaRPr>
          </a:p>
        </p:txBody>
      </p:sp>
      <p:sp>
        <p:nvSpPr>
          <p:cNvPr id="12" name="Kotak Teks 6">
            <a:extLst>
              <a:ext uri="{FF2B5EF4-FFF2-40B4-BE49-F238E27FC236}">
                <a16:creationId xmlns:a16="http://schemas.microsoft.com/office/drawing/2014/main" id="{A34EFFC7-3D87-4F23-AC00-69F3E68EAB61}"/>
              </a:ext>
            </a:extLst>
          </p:cNvPr>
          <p:cNvSpPr txBox="1"/>
          <p:nvPr/>
        </p:nvSpPr>
        <p:spPr>
          <a:xfrm>
            <a:off x="335902" y="1374804"/>
            <a:ext cx="3046603" cy="553998"/>
          </a:xfrm>
          <a:prstGeom prst="rect">
            <a:avLst/>
          </a:prstGeom>
          <a:noFill/>
        </p:spPr>
        <p:txBody>
          <a:bodyPr wrap="none" rtlCol="0">
            <a:spAutoFit/>
          </a:bodyPr>
          <a:lstStyle/>
          <a:p>
            <a:pPr marL="342900" indent="-342900">
              <a:buAutoNum type="arabicPeriod"/>
            </a:pPr>
            <a:r>
              <a:rPr lang="en-US" sz="1500" dirty="0" err="1"/>
              <a:t>Silahkan</a:t>
            </a:r>
            <a:r>
              <a:rPr lang="en-US" sz="1500" dirty="0"/>
              <a:t> </a:t>
            </a:r>
            <a:r>
              <a:rPr lang="en-US" sz="1500" dirty="0" err="1"/>
              <a:t>klik</a:t>
            </a:r>
            <a:r>
              <a:rPr lang="en-US" sz="1500" dirty="0"/>
              <a:t> “ </a:t>
            </a:r>
            <a:r>
              <a:rPr lang="en-US" sz="1500" dirty="0" err="1"/>
              <a:t>Lupa</a:t>
            </a:r>
            <a:r>
              <a:rPr lang="en-US" sz="1500" dirty="0"/>
              <a:t> Kata Sandi “ </a:t>
            </a:r>
            <a:endParaRPr lang="id-ID" sz="1500" dirty="0"/>
          </a:p>
          <a:p>
            <a:pPr marL="342900" indent="-342900"/>
            <a:r>
              <a:rPr lang="id-ID" sz="1500" dirty="0"/>
              <a:t>	</a:t>
            </a:r>
            <a:r>
              <a:rPr lang="en-US" sz="1500" dirty="0" err="1"/>
              <a:t>untuk</a:t>
            </a:r>
            <a:r>
              <a:rPr lang="en-US" sz="1500" dirty="0"/>
              <a:t> </a:t>
            </a:r>
            <a:r>
              <a:rPr lang="en-US" sz="1500" dirty="0" err="1"/>
              <a:t>mengganti</a:t>
            </a:r>
            <a:r>
              <a:rPr lang="en-US" sz="1500" dirty="0"/>
              <a:t> kata </a:t>
            </a:r>
            <a:r>
              <a:rPr lang="en-US" sz="1500" dirty="0" err="1"/>
              <a:t>sandi</a:t>
            </a:r>
            <a:endParaRPr lang="en-US" sz="1500" dirty="0"/>
          </a:p>
        </p:txBody>
      </p:sp>
      <p:sp>
        <p:nvSpPr>
          <p:cNvPr id="14" name="Kotak Teks 12">
            <a:extLst>
              <a:ext uri="{FF2B5EF4-FFF2-40B4-BE49-F238E27FC236}">
                <a16:creationId xmlns:a16="http://schemas.microsoft.com/office/drawing/2014/main" id="{401282FE-829B-463C-B4AE-165A5D936A3C}"/>
              </a:ext>
            </a:extLst>
          </p:cNvPr>
          <p:cNvSpPr txBox="1"/>
          <p:nvPr/>
        </p:nvSpPr>
        <p:spPr>
          <a:xfrm>
            <a:off x="339971" y="3840770"/>
            <a:ext cx="3902030" cy="323165"/>
          </a:xfrm>
          <a:prstGeom prst="rect">
            <a:avLst/>
          </a:prstGeom>
          <a:noFill/>
        </p:spPr>
        <p:txBody>
          <a:bodyPr wrap="none" rtlCol="0">
            <a:spAutoFit/>
          </a:bodyPr>
          <a:lstStyle/>
          <a:p>
            <a:r>
              <a:rPr lang="en-US" sz="1500" dirty="0"/>
              <a:t>2</a:t>
            </a:r>
            <a:r>
              <a:rPr lang="id-ID" sz="1500" dirty="0"/>
              <a:t>.  </a:t>
            </a:r>
            <a:r>
              <a:rPr lang="en-US" sz="1500" dirty="0"/>
              <a:t>Masukkan email </a:t>
            </a:r>
            <a:r>
              <a:rPr lang="en-US" sz="1500" dirty="0" err="1"/>
              <a:t>anda</a:t>
            </a:r>
            <a:r>
              <a:rPr lang="en-US" sz="1500" dirty="0"/>
              <a:t>, </a:t>
            </a:r>
            <a:r>
              <a:rPr lang="en-US" sz="1500" dirty="0" err="1"/>
              <a:t>lalu</a:t>
            </a:r>
            <a:r>
              <a:rPr lang="en-US" sz="1500" dirty="0"/>
              <a:t> </a:t>
            </a:r>
            <a:r>
              <a:rPr lang="en-US" sz="1500" dirty="0" err="1"/>
              <a:t>pilih</a:t>
            </a:r>
            <a:r>
              <a:rPr lang="en-US" sz="1500" dirty="0"/>
              <a:t> Submit/</a:t>
            </a:r>
            <a:r>
              <a:rPr lang="en-US" sz="1500" dirty="0" err="1"/>
              <a:t>Kirim</a:t>
            </a:r>
            <a:endParaRPr lang="en-US" sz="1500" dirty="0"/>
          </a:p>
        </p:txBody>
      </p:sp>
      <p:sp>
        <p:nvSpPr>
          <p:cNvPr id="21" name="Kotak Teks 13">
            <a:extLst>
              <a:ext uri="{FF2B5EF4-FFF2-40B4-BE49-F238E27FC236}">
                <a16:creationId xmlns:a16="http://schemas.microsoft.com/office/drawing/2014/main" id="{04E06D40-18EB-4006-AAB4-72B2BCFF2163}"/>
              </a:ext>
            </a:extLst>
          </p:cNvPr>
          <p:cNvSpPr txBox="1"/>
          <p:nvPr/>
        </p:nvSpPr>
        <p:spPr>
          <a:xfrm>
            <a:off x="4816374" y="1591940"/>
            <a:ext cx="3926075" cy="553998"/>
          </a:xfrm>
          <a:prstGeom prst="rect">
            <a:avLst/>
          </a:prstGeom>
          <a:noFill/>
        </p:spPr>
        <p:txBody>
          <a:bodyPr wrap="none" rtlCol="0">
            <a:spAutoFit/>
          </a:bodyPr>
          <a:lstStyle/>
          <a:p>
            <a:r>
              <a:rPr lang="en-US" sz="1500" dirty="0"/>
              <a:t>3.   </a:t>
            </a:r>
            <a:r>
              <a:rPr lang="en-US" sz="1500" dirty="0" err="1"/>
              <a:t>Silahkan</a:t>
            </a:r>
            <a:r>
              <a:rPr lang="en-US" sz="1500" dirty="0"/>
              <a:t> </a:t>
            </a:r>
            <a:r>
              <a:rPr lang="en-US" sz="1500" dirty="0" err="1"/>
              <a:t>cek</a:t>
            </a:r>
            <a:r>
              <a:rPr lang="en-US" sz="1500" dirty="0"/>
              <a:t> email </a:t>
            </a:r>
            <a:r>
              <a:rPr lang="en-US" sz="1500" dirty="0" err="1"/>
              <a:t>anda</a:t>
            </a:r>
            <a:r>
              <a:rPr lang="en-US" sz="1500" dirty="0"/>
              <a:t> </a:t>
            </a:r>
            <a:r>
              <a:rPr lang="en-US" sz="1500" dirty="0" err="1"/>
              <a:t>untuk</a:t>
            </a:r>
            <a:r>
              <a:rPr lang="en-US" sz="1500" dirty="0"/>
              <a:t> </a:t>
            </a:r>
            <a:r>
              <a:rPr lang="en-US" sz="1500" dirty="0" err="1"/>
              <a:t>mendapatkan</a:t>
            </a:r>
            <a:endParaRPr lang="id-ID" sz="1500" dirty="0"/>
          </a:p>
          <a:p>
            <a:pPr marL="342900" indent="-342900"/>
            <a:r>
              <a:rPr lang="id-ID" sz="1500" dirty="0"/>
              <a:t>	</a:t>
            </a:r>
            <a:r>
              <a:rPr lang="en-US" sz="1500" dirty="0" err="1"/>
              <a:t>langkah</a:t>
            </a:r>
            <a:r>
              <a:rPr lang="en-US" sz="1500" dirty="0"/>
              <a:t> </a:t>
            </a:r>
            <a:r>
              <a:rPr lang="en-US" sz="1500" dirty="0" err="1"/>
              <a:t>selanjutnya</a:t>
            </a:r>
            <a:endParaRPr lang="en-US" sz="1500" dirty="0"/>
          </a:p>
        </p:txBody>
      </p:sp>
      <p:pic>
        <p:nvPicPr>
          <p:cNvPr id="22" name="Picture 2">
            <a:extLst>
              <a:ext uri="{FF2B5EF4-FFF2-40B4-BE49-F238E27FC236}">
                <a16:creationId xmlns:a16="http://schemas.microsoft.com/office/drawing/2014/main" id="{A85B58E3-5B5C-4743-B185-17BFF31EB22D}"/>
              </a:ext>
            </a:extLst>
          </p:cNvPr>
          <p:cNvPicPr>
            <a:picLocks noChangeAspect="1" noChangeArrowheads="1"/>
          </p:cNvPicPr>
          <p:nvPr/>
        </p:nvPicPr>
        <p:blipFill rotWithShape="1">
          <a:blip r:embed="rId4"/>
          <a:srcRect/>
          <a:stretch/>
        </p:blipFill>
        <p:spPr bwMode="auto">
          <a:xfrm>
            <a:off x="5252582" y="2310271"/>
            <a:ext cx="3207845" cy="1011571"/>
          </a:xfrm>
          <a:prstGeom prst="rect">
            <a:avLst/>
          </a:prstGeom>
          <a:ln>
            <a:noFill/>
          </a:ln>
          <a:effectLst>
            <a:outerShdw blurRad="292100" dist="139700" dir="2700000" algn="tl" rotWithShape="0">
              <a:srgbClr val="333333">
                <a:alpha val="65000"/>
              </a:srgbClr>
            </a:outerShdw>
          </a:effectLst>
        </p:spPr>
      </p:pic>
      <p:grpSp>
        <p:nvGrpSpPr>
          <p:cNvPr id="32" name="Group 31"/>
          <p:cNvGrpSpPr/>
          <p:nvPr/>
        </p:nvGrpSpPr>
        <p:grpSpPr>
          <a:xfrm>
            <a:off x="3086931" y="2885214"/>
            <a:ext cx="1440964" cy="519103"/>
            <a:chOff x="2845284" y="3357562"/>
            <a:chExt cx="1440964" cy="519103"/>
          </a:xfrm>
          <a:solidFill>
            <a:srgbClr val="FF6600"/>
          </a:solidFill>
        </p:grpSpPr>
        <p:sp>
          <p:nvSpPr>
            <p:cNvPr id="13" name="object 6">
              <a:extLst>
                <a:ext uri="{FF2B5EF4-FFF2-40B4-BE49-F238E27FC236}">
                  <a16:creationId xmlns:a16="http://schemas.microsoft.com/office/drawing/2014/main" id="{05C1E3A6-6D15-4686-BE27-2C5113C7FBCC}"/>
                </a:ext>
              </a:extLst>
            </p:cNvPr>
            <p:cNvSpPr/>
            <p:nvPr/>
          </p:nvSpPr>
          <p:spPr>
            <a:xfrm>
              <a:off x="3312478" y="3357562"/>
              <a:ext cx="973770" cy="519103"/>
            </a:xfrm>
            <a:custGeom>
              <a:avLst/>
              <a:gdLst/>
              <a:ahLst/>
              <a:cxnLst/>
              <a:rect l="l" t="t" r="r" b="b"/>
              <a:pathLst>
                <a:path w="1330960" h="563245">
                  <a:moveTo>
                    <a:pt x="665347" y="0"/>
                  </a:moveTo>
                  <a:lnTo>
                    <a:pt x="601260" y="1288"/>
                  </a:lnTo>
                  <a:lnTo>
                    <a:pt x="538898" y="5073"/>
                  </a:lnTo>
                  <a:lnTo>
                    <a:pt x="478540" y="11239"/>
                  </a:lnTo>
                  <a:lnTo>
                    <a:pt x="420465" y="19667"/>
                  </a:lnTo>
                  <a:lnTo>
                    <a:pt x="364952" y="30240"/>
                  </a:lnTo>
                  <a:lnTo>
                    <a:pt x="312279" y="42839"/>
                  </a:lnTo>
                  <a:lnTo>
                    <a:pt x="262725" y="57348"/>
                  </a:lnTo>
                  <a:lnTo>
                    <a:pt x="216568" y="73648"/>
                  </a:lnTo>
                  <a:lnTo>
                    <a:pt x="174087" y="91621"/>
                  </a:lnTo>
                  <a:lnTo>
                    <a:pt x="135560" y="111151"/>
                  </a:lnTo>
                  <a:lnTo>
                    <a:pt x="101267" y="132120"/>
                  </a:lnTo>
                  <a:lnTo>
                    <a:pt x="46493" y="177900"/>
                  </a:lnTo>
                  <a:lnTo>
                    <a:pt x="11994" y="228022"/>
                  </a:lnTo>
                  <a:lnTo>
                    <a:pt x="0" y="281543"/>
                  </a:lnTo>
                  <a:lnTo>
                    <a:pt x="3045" y="308650"/>
                  </a:lnTo>
                  <a:lnTo>
                    <a:pt x="26570" y="360558"/>
                  </a:lnTo>
                  <a:lnTo>
                    <a:pt x="71485" y="408605"/>
                  </a:lnTo>
                  <a:lnTo>
                    <a:pt x="135560" y="451849"/>
                  </a:lnTo>
                  <a:lnTo>
                    <a:pt x="174087" y="471375"/>
                  </a:lnTo>
                  <a:lnTo>
                    <a:pt x="216568" y="489346"/>
                  </a:lnTo>
                  <a:lnTo>
                    <a:pt x="262725" y="505645"/>
                  </a:lnTo>
                  <a:lnTo>
                    <a:pt x="312279" y="520153"/>
                  </a:lnTo>
                  <a:lnTo>
                    <a:pt x="364952" y="532752"/>
                  </a:lnTo>
                  <a:lnTo>
                    <a:pt x="420465" y="543325"/>
                  </a:lnTo>
                  <a:lnTo>
                    <a:pt x="478540" y="551754"/>
                  </a:lnTo>
                  <a:lnTo>
                    <a:pt x="538898" y="557921"/>
                  </a:lnTo>
                  <a:lnTo>
                    <a:pt x="601260" y="561707"/>
                  </a:lnTo>
                  <a:lnTo>
                    <a:pt x="665347" y="562996"/>
                  </a:lnTo>
                  <a:lnTo>
                    <a:pt x="729436" y="561707"/>
                  </a:lnTo>
                  <a:lnTo>
                    <a:pt x="791802" y="557921"/>
                  </a:lnTo>
                  <a:lnTo>
                    <a:pt x="852165" y="551754"/>
                  </a:lnTo>
                  <a:lnTo>
                    <a:pt x="910247" y="543325"/>
                  </a:lnTo>
                  <a:lnTo>
                    <a:pt x="965768" y="532752"/>
                  </a:lnTo>
                  <a:lnTo>
                    <a:pt x="1018450" y="520153"/>
                  </a:lnTo>
                  <a:lnTo>
                    <a:pt x="1068015" y="505645"/>
                  </a:lnTo>
                  <a:lnTo>
                    <a:pt x="1114182" y="489346"/>
                  </a:lnTo>
                  <a:lnTo>
                    <a:pt x="1156674" y="471375"/>
                  </a:lnTo>
                  <a:lnTo>
                    <a:pt x="1195212" y="451849"/>
                  </a:lnTo>
                  <a:lnTo>
                    <a:pt x="1229515" y="430887"/>
                  </a:lnTo>
                  <a:lnTo>
                    <a:pt x="1284307" y="385123"/>
                  </a:lnTo>
                  <a:lnTo>
                    <a:pt x="1318818" y="335027"/>
                  </a:lnTo>
                  <a:lnTo>
                    <a:pt x="1330817" y="281543"/>
                  </a:lnTo>
                  <a:lnTo>
                    <a:pt x="1327771" y="254417"/>
                  </a:lnTo>
                  <a:lnTo>
                    <a:pt x="1304237" y="202477"/>
                  </a:lnTo>
                  <a:lnTo>
                    <a:pt x="1259307" y="154408"/>
                  </a:lnTo>
                  <a:lnTo>
                    <a:pt x="1195212" y="111151"/>
                  </a:lnTo>
                  <a:lnTo>
                    <a:pt x="1156674" y="91621"/>
                  </a:lnTo>
                  <a:lnTo>
                    <a:pt x="1114182" y="73648"/>
                  </a:lnTo>
                  <a:lnTo>
                    <a:pt x="1068015" y="57348"/>
                  </a:lnTo>
                  <a:lnTo>
                    <a:pt x="1018450" y="42839"/>
                  </a:lnTo>
                  <a:lnTo>
                    <a:pt x="965768" y="30240"/>
                  </a:lnTo>
                  <a:lnTo>
                    <a:pt x="910247" y="19667"/>
                  </a:lnTo>
                  <a:lnTo>
                    <a:pt x="852165" y="11239"/>
                  </a:lnTo>
                  <a:lnTo>
                    <a:pt x="791802" y="5073"/>
                  </a:lnTo>
                  <a:lnTo>
                    <a:pt x="729436" y="1288"/>
                  </a:lnTo>
                  <a:lnTo>
                    <a:pt x="665347" y="0"/>
                  </a:lnTo>
                  <a:close/>
                </a:path>
              </a:pathLst>
            </a:custGeom>
            <a:grpFill/>
          </p:spPr>
          <p:txBody>
            <a:bodyPr wrap="square" lIns="0" tIns="0" rIns="0" bIns="0" rtlCol="0"/>
            <a:lstStyle/>
            <a:p>
              <a:pPr algn="ctr"/>
              <a:r>
                <a:rPr lang="en-US" sz="1600" dirty="0">
                  <a:solidFill>
                    <a:schemeClr val="bg1"/>
                  </a:solidFill>
                </a:rPr>
                <a:t> </a:t>
              </a:r>
            </a:p>
          </p:txBody>
        </p:sp>
        <p:sp>
          <p:nvSpPr>
            <p:cNvPr id="24" name="Kotak Teks 1">
              <a:extLst>
                <a:ext uri="{FF2B5EF4-FFF2-40B4-BE49-F238E27FC236}">
                  <a16:creationId xmlns:a16="http://schemas.microsoft.com/office/drawing/2014/main" id="{865C5CAB-613B-48DC-9D38-71D25AE0ACA1}"/>
                </a:ext>
              </a:extLst>
            </p:cNvPr>
            <p:cNvSpPr txBox="1"/>
            <p:nvPr/>
          </p:nvSpPr>
          <p:spPr>
            <a:xfrm>
              <a:off x="3514245" y="3410377"/>
              <a:ext cx="557502" cy="369332"/>
            </a:xfrm>
            <a:prstGeom prst="rect">
              <a:avLst/>
            </a:prstGeom>
            <a:grpFill/>
          </p:spPr>
          <p:txBody>
            <a:bodyPr wrap="square" rtlCol="0">
              <a:spAutoFit/>
            </a:bodyPr>
            <a:lstStyle/>
            <a:p>
              <a:r>
                <a:rPr lang="en-US" dirty="0" err="1">
                  <a:solidFill>
                    <a:schemeClr val="bg1"/>
                  </a:solidFill>
                </a:rPr>
                <a:t>Pilih</a:t>
              </a:r>
              <a:endParaRPr lang="en-US" dirty="0">
                <a:solidFill>
                  <a:schemeClr val="bg1"/>
                </a:solidFill>
              </a:endParaRPr>
            </a:p>
          </p:txBody>
        </p:sp>
        <p:sp>
          <p:nvSpPr>
            <p:cNvPr id="25" name="object 5">
              <a:extLst>
                <a:ext uri="{FF2B5EF4-FFF2-40B4-BE49-F238E27FC236}">
                  <a16:creationId xmlns:a16="http://schemas.microsoft.com/office/drawing/2014/main" id="{6AE67358-1325-47FE-8A8B-3EBF11C117AA}"/>
                </a:ext>
              </a:extLst>
            </p:cNvPr>
            <p:cNvSpPr/>
            <p:nvPr/>
          </p:nvSpPr>
          <p:spPr>
            <a:xfrm rot="5400000">
              <a:off x="2982127" y="3352473"/>
              <a:ext cx="211454" cy="485140"/>
            </a:xfrm>
            <a:custGeom>
              <a:avLst/>
              <a:gdLst/>
              <a:ahLst/>
              <a:cxnLst/>
              <a:rect l="l" t="t" r="r" b="b"/>
              <a:pathLst>
                <a:path w="211454" h="485139">
                  <a:moveTo>
                    <a:pt x="210830" y="318272"/>
                  </a:moveTo>
                  <a:lnTo>
                    <a:pt x="0" y="318272"/>
                  </a:lnTo>
                  <a:lnTo>
                    <a:pt x="105399" y="484631"/>
                  </a:lnTo>
                  <a:lnTo>
                    <a:pt x="210830" y="318272"/>
                  </a:lnTo>
                  <a:close/>
                </a:path>
                <a:path w="211454" h="485139">
                  <a:moveTo>
                    <a:pt x="158130" y="0"/>
                  </a:moveTo>
                  <a:lnTo>
                    <a:pt x="52699" y="0"/>
                  </a:lnTo>
                  <a:lnTo>
                    <a:pt x="52699" y="318272"/>
                  </a:lnTo>
                  <a:lnTo>
                    <a:pt x="158130" y="318272"/>
                  </a:lnTo>
                  <a:lnTo>
                    <a:pt x="158130" y="0"/>
                  </a:lnTo>
                  <a:close/>
                </a:path>
              </a:pathLst>
            </a:custGeom>
            <a:grpFill/>
          </p:spPr>
          <p:txBody>
            <a:bodyPr wrap="square" lIns="0" tIns="0" rIns="0" bIns="0" rtlCol="0"/>
            <a:lstStyle/>
            <a:p>
              <a:endParaRPr/>
            </a:p>
          </p:txBody>
        </p:sp>
      </p:grpSp>
      <p:grpSp>
        <p:nvGrpSpPr>
          <p:cNvPr id="29" name="Group 28"/>
          <p:cNvGrpSpPr/>
          <p:nvPr/>
        </p:nvGrpSpPr>
        <p:grpSpPr>
          <a:xfrm>
            <a:off x="4714876" y="1643050"/>
            <a:ext cx="57151" cy="3798894"/>
            <a:chOff x="3086089" y="3929066"/>
            <a:chExt cx="14288" cy="1589078"/>
          </a:xfrm>
        </p:grpSpPr>
        <p:cxnSp>
          <p:nvCxnSpPr>
            <p:cNvPr id="30" name="9 Conector recto"/>
            <p:cNvCxnSpPr/>
            <p:nvPr/>
          </p:nvCxnSpPr>
          <p:spPr bwMode="auto">
            <a:xfrm>
              <a:off x="3086089" y="3929066"/>
              <a:ext cx="0" cy="1589078"/>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31" name="10 Conector recto"/>
            <p:cNvCxnSpPr/>
            <p:nvPr/>
          </p:nvCxnSpPr>
          <p:spPr bwMode="auto">
            <a:xfrm>
              <a:off x="3100377" y="3929066"/>
              <a:ext cx="0" cy="1589078"/>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grpSp>
      <p:grpSp>
        <p:nvGrpSpPr>
          <p:cNvPr id="37" name="Group 36"/>
          <p:cNvGrpSpPr/>
          <p:nvPr/>
        </p:nvGrpSpPr>
        <p:grpSpPr>
          <a:xfrm>
            <a:off x="7598759" y="3144766"/>
            <a:ext cx="973770" cy="1019169"/>
            <a:chOff x="3312478" y="2857496"/>
            <a:chExt cx="973770" cy="1019169"/>
          </a:xfrm>
          <a:solidFill>
            <a:srgbClr val="FF6600"/>
          </a:solidFill>
        </p:grpSpPr>
        <p:sp>
          <p:nvSpPr>
            <p:cNvPr id="38" name="object 6">
              <a:extLst>
                <a:ext uri="{FF2B5EF4-FFF2-40B4-BE49-F238E27FC236}">
                  <a16:creationId xmlns:a16="http://schemas.microsoft.com/office/drawing/2014/main" id="{05C1E3A6-6D15-4686-BE27-2C5113C7FBCC}"/>
                </a:ext>
              </a:extLst>
            </p:cNvPr>
            <p:cNvSpPr/>
            <p:nvPr/>
          </p:nvSpPr>
          <p:spPr>
            <a:xfrm>
              <a:off x="3312478" y="3357562"/>
              <a:ext cx="973770" cy="519103"/>
            </a:xfrm>
            <a:custGeom>
              <a:avLst/>
              <a:gdLst/>
              <a:ahLst/>
              <a:cxnLst/>
              <a:rect l="l" t="t" r="r" b="b"/>
              <a:pathLst>
                <a:path w="1330960" h="563245">
                  <a:moveTo>
                    <a:pt x="665347" y="0"/>
                  </a:moveTo>
                  <a:lnTo>
                    <a:pt x="601260" y="1288"/>
                  </a:lnTo>
                  <a:lnTo>
                    <a:pt x="538898" y="5073"/>
                  </a:lnTo>
                  <a:lnTo>
                    <a:pt x="478540" y="11239"/>
                  </a:lnTo>
                  <a:lnTo>
                    <a:pt x="420465" y="19667"/>
                  </a:lnTo>
                  <a:lnTo>
                    <a:pt x="364952" y="30240"/>
                  </a:lnTo>
                  <a:lnTo>
                    <a:pt x="312279" y="42839"/>
                  </a:lnTo>
                  <a:lnTo>
                    <a:pt x="262725" y="57348"/>
                  </a:lnTo>
                  <a:lnTo>
                    <a:pt x="216568" y="73648"/>
                  </a:lnTo>
                  <a:lnTo>
                    <a:pt x="174087" y="91621"/>
                  </a:lnTo>
                  <a:lnTo>
                    <a:pt x="135560" y="111151"/>
                  </a:lnTo>
                  <a:lnTo>
                    <a:pt x="101267" y="132120"/>
                  </a:lnTo>
                  <a:lnTo>
                    <a:pt x="46493" y="177900"/>
                  </a:lnTo>
                  <a:lnTo>
                    <a:pt x="11994" y="228022"/>
                  </a:lnTo>
                  <a:lnTo>
                    <a:pt x="0" y="281543"/>
                  </a:lnTo>
                  <a:lnTo>
                    <a:pt x="3045" y="308650"/>
                  </a:lnTo>
                  <a:lnTo>
                    <a:pt x="26570" y="360558"/>
                  </a:lnTo>
                  <a:lnTo>
                    <a:pt x="71485" y="408605"/>
                  </a:lnTo>
                  <a:lnTo>
                    <a:pt x="135560" y="451849"/>
                  </a:lnTo>
                  <a:lnTo>
                    <a:pt x="174087" y="471375"/>
                  </a:lnTo>
                  <a:lnTo>
                    <a:pt x="216568" y="489346"/>
                  </a:lnTo>
                  <a:lnTo>
                    <a:pt x="262725" y="505645"/>
                  </a:lnTo>
                  <a:lnTo>
                    <a:pt x="312279" y="520153"/>
                  </a:lnTo>
                  <a:lnTo>
                    <a:pt x="364952" y="532752"/>
                  </a:lnTo>
                  <a:lnTo>
                    <a:pt x="420465" y="543325"/>
                  </a:lnTo>
                  <a:lnTo>
                    <a:pt x="478540" y="551754"/>
                  </a:lnTo>
                  <a:lnTo>
                    <a:pt x="538898" y="557921"/>
                  </a:lnTo>
                  <a:lnTo>
                    <a:pt x="601260" y="561707"/>
                  </a:lnTo>
                  <a:lnTo>
                    <a:pt x="665347" y="562996"/>
                  </a:lnTo>
                  <a:lnTo>
                    <a:pt x="729436" y="561707"/>
                  </a:lnTo>
                  <a:lnTo>
                    <a:pt x="791802" y="557921"/>
                  </a:lnTo>
                  <a:lnTo>
                    <a:pt x="852165" y="551754"/>
                  </a:lnTo>
                  <a:lnTo>
                    <a:pt x="910247" y="543325"/>
                  </a:lnTo>
                  <a:lnTo>
                    <a:pt x="965768" y="532752"/>
                  </a:lnTo>
                  <a:lnTo>
                    <a:pt x="1018450" y="520153"/>
                  </a:lnTo>
                  <a:lnTo>
                    <a:pt x="1068015" y="505645"/>
                  </a:lnTo>
                  <a:lnTo>
                    <a:pt x="1114182" y="489346"/>
                  </a:lnTo>
                  <a:lnTo>
                    <a:pt x="1156674" y="471375"/>
                  </a:lnTo>
                  <a:lnTo>
                    <a:pt x="1195212" y="451849"/>
                  </a:lnTo>
                  <a:lnTo>
                    <a:pt x="1229515" y="430887"/>
                  </a:lnTo>
                  <a:lnTo>
                    <a:pt x="1284307" y="385123"/>
                  </a:lnTo>
                  <a:lnTo>
                    <a:pt x="1318818" y="335027"/>
                  </a:lnTo>
                  <a:lnTo>
                    <a:pt x="1330817" y="281543"/>
                  </a:lnTo>
                  <a:lnTo>
                    <a:pt x="1327771" y="254417"/>
                  </a:lnTo>
                  <a:lnTo>
                    <a:pt x="1304237" y="202477"/>
                  </a:lnTo>
                  <a:lnTo>
                    <a:pt x="1259307" y="154408"/>
                  </a:lnTo>
                  <a:lnTo>
                    <a:pt x="1195212" y="111151"/>
                  </a:lnTo>
                  <a:lnTo>
                    <a:pt x="1156674" y="91621"/>
                  </a:lnTo>
                  <a:lnTo>
                    <a:pt x="1114182" y="73648"/>
                  </a:lnTo>
                  <a:lnTo>
                    <a:pt x="1068015" y="57348"/>
                  </a:lnTo>
                  <a:lnTo>
                    <a:pt x="1018450" y="42839"/>
                  </a:lnTo>
                  <a:lnTo>
                    <a:pt x="965768" y="30240"/>
                  </a:lnTo>
                  <a:lnTo>
                    <a:pt x="910247" y="19667"/>
                  </a:lnTo>
                  <a:lnTo>
                    <a:pt x="852165" y="11239"/>
                  </a:lnTo>
                  <a:lnTo>
                    <a:pt x="791802" y="5073"/>
                  </a:lnTo>
                  <a:lnTo>
                    <a:pt x="729436" y="1288"/>
                  </a:lnTo>
                  <a:lnTo>
                    <a:pt x="665347" y="0"/>
                  </a:lnTo>
                  <a:close/>
                </a:path>
              </a:pathLst>
            </a:custGeom>
            <a:grpFill/>
          </p:spPr>
          <p:txBody>
            <a:bodyPr wrap="square" lIns="0" tIns="0" rIns="0" bIns="0" rtlCol="0"/>
            <a:lstStyle/>
            <a:p>
              <a:pPr algn="ctr"/>
              <a:r>
                <a:rPr lang="en-US" sz="1600" dirty="0">
                  <a:solidFill>
                    <a:schemeClr val="bg1"/>
                  </a:solidFill>
                </a:rPr>
                <a:t> </a:t>
              </a:r>
            </a:p>
          </p:txBody>
        </p:sp>
        <p:sp>
          <p:nvSpPr>
            <p:cNvPr id="39" name="Kotak Teks 1">
              <a:extLst>
                <a:ext uri="{FF2B5EF4-FFF2-40B4-BE49-F238E27FC236}">
                  <a16:creationId xmlns:a16="http://schemas.microsoft.com/office/drawing/2014/main" id="{865C5CAB-613B-48DC-9D38-71D25AE0ACA1}"/>
                </a:ext>
              </a:extLst>
            </p:cNvPr>
            <p:cNvSpPr txBox="1"/>
            <p:nvPr/>
          </p:nvSpPr>
          <p:spPr>
            <a:xfrm>
              <a:off x="3500430" y="3418707"/>
              <a:ext cx="557502" cy="369332"/>
            </a:xfrm>
            <a:prstGeom prst="rect">
              <a:avLst/>
            </a:prstGeom>
            <a:grpFill/>
          </p:spPr>
          <p:txBody>
            <a:bodyPr wrap="square" rtlCol="0">
              <a:spAutoFit/>
            </a:bodyPr>
            <a:lstStyle/>
            <a:p>
              <a:r>
                <a:rPr lang="en-US" dirty="0" err="1">
                  <a:solidFill>
                    <a:schemeClr val="bg1"/>
                  </a:solidFill>
                </a:rPr>
                <a:t>Klik</a:t>
              </a:r>
              <a:endParaRPr lang="en-US" dirty="0">
                <a:solidFill>
                  <a:schemeClr val="bg1"/>
                </a:solidFill>
              </a:endParaRPr>
            </a:p>
          </p:txBody>
        </p:sp>
        <p:sp>
          <p:nvSpPr>
            <p:cNvPr id="40" name="object 5">
              <a:extLst>
                <a:ext uri="{FF2B5EF4-FFF2-40B4-BE49-F238E27FC236}">
                  <a16:creationId xmlns:a16="http://schemas.microsoft.com/office/drawing/2014/main" id="{6AE67358-1325-47FE-8A8B-3EBF11C117AA}"/>
                </a:ext>
              </a:extLst>
            </p:cNvPr>
            <p:cNvSpPr/>
            <p:nvPr/>
          </p:nvSpPr>
          <p:spPr>
            <a:xfrm rot="10800000">
              <a:off x="3631102" y="2857496"/>
              <a:ext cx="265563" cy="609282"/>
            </a:xfrm>
            <a:custGeom>
              <a:avLst/>
              <a:gdLst/>
              <a:ahLst/>
              <a:cxnLst/>
              <a:rect l="l" t="t" r="r" b="b"/>
              <a:pathLst>
                <a:path w="211454" h="485139">
                  <a:moveTo>
                    <a:pt x="210830" y="318272"/>
                  </a:moveTo>
                  <a:lnTo>
                    <a:pt x="0" y="318272"/>
                  </a:lnTo>
                  <a:lnTo>
                    <a:pt x="105399" y="484631"/>
                  </a:lnTo>
                  <a:lnTo>
                    <a:pt x="210830" y="318272"/>
                  </a:lnTo>
                  <a:close/>
                </a:path>
                <a:path w="211454" h="485139">
                  <a:moveTo>
                    <a:pt x="158130" y="0"/>
                  </a:moveTo>
                  <a:lnTo>
                    <a:pt x="52699" y="0"/>
                  </a:lnTo>
                  <a:lnTo>
                    <a:pt x="52699" y="318272"/>
                  </a:lnTo>
                  <a:lnTo>
                    <a:pt x="158130" y="318272"/>
                  </a:lnTo>
                  <a:lnTo>
                    <a:pt x="158130" y="0"/>
                  </a:lnTo>
                  <a:close/>
                </a:path>
              </a:pathLst>
            </a:custGeom>
            <a:grpFill/>
          </p:spPr>
          <p:txBody>
            <a:bodyPr wrap="square" lIns="0" tIns="0" rIns="0" bIns="0" rtlCol="0"/>
            <a:lstStyle/>
            <a:p>
              <a:endParaRPr/>
            </a:p>
          </p:txBody>
        </p:sp>
      </p:grpSp>
      <p:pic>
        <p:nvPicPr>
          <p:cNvPr id="4" name="Picture 3">
            <a:extLst>
              <a:ext uri="{FF2B5EF4-FFF2-40B4-BE49-F238E27FC236}">
                <a16:creationId xmlns:a16="http://schemas.microsoft.com/office/drawing/2014/main" id="{E71BCD72-CD08-4FA3-8929-0383D1766D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3212" y="4317970"/>
            <a:ext cx="2240861" cy="1440998"/>
          </a:xfrm>
          <a:prstGeom prst="rect">
            <a:avLst/>
          </a:prstGeom>
          <a:ln>
            <a:noFill/>
          </a:ln>
          <a:effectLst>
            <a:outerShdw blurRad="292100" dist="139700" dir="2700000" algn="tl" rotWithShape="0">
              <a:srgbClr val="333333">
                <a:alpha val="65000"/>
              </a:srgbClr>
            </a:outerShdw>
          </a:effectLst>
        </p:spPr>
      </p:pic>
      <p:grpSp>
        <p:nvGrpSpPr>
          <p:cNvPr id="41" name="Group 40">
            <a:extLst>
              <a:ext uri="{FF2B5EF4-FFF2-40B4-BE49-F238E27FC236}">
                <a16:creationId xmlns:a16="http://schemas.microsoft.com/office/drawing/2014/main" id="{63DF3F61-A6BA-4B02-8D06-6556DF013B15}"/>
              </a:ext>
            </a:extLst>
          </p:cNvPr>
          <p:cNvGrpSpPr/>
          <p:nvPr/>
        </p:nvGrpSpPr>
        <p:grpSpPr>
          <a:xfrm>
            <a:off x="2796298" y="5281546"/>
            <a:ext cx="1440964" cy="519103"/>
            <a:chOff x="2845284" y="3357562"/>
            <a:chExt cx="1440964" cy="519103"/>
          </a:xfrm>
          <a:solidFill>
            <a:srgbClr val="FF6600"/>
          </a:solidFill>
        </p:grpSpPr>
        <p:sp>
          <p:nvSpPr>
            <p:cNvPr id="42" name="object 6">
              <a:extLst>
                <a:ext uri="{FF2B5EF4-FFF2-40B4-BE49-F238E27FC236}">
                  <a16:creationId xmlns:a16="http://schemas.microsoft.com/office/drawing/2014/main" id="{BB4AB7B7-9656-40D4-81E2-B8FD077DC84D}"/>
                </a:ext>
              </a:extLst>
            </p:cNvPr>
            <p:cNvSpPr/>
            <p:nvPr/>
          </p:nvSpPr>
          <p:spPr>
            <a:xfrm>
              <a:off x="3312478" y="3357562"/>
              <a:ext cx="973770" cy="519103"/>
            </a:xfrm>
            <a:custGeom>
              <a:avLst/>
              <a:gdLst/>
              <a:ahLst/>
              <a:cxnLst/>
              <a:rect l="l" t="t" r="r" b="b"/>
              <a:pathLst>
                <a:path w="1330960" h="563245">
                  <a:moveTo>
                    <a:pt x="665347" y="0"/>
                  </a:moveTo>
                  <a:lnTo>
                    <a:pt x="601260" y="1288"/>
                  </a:lnTo>
                  <a:lnTo>
                    <a:pt x="538898" y="5073"/>
                  </a:lnTo>
                  <a:lnTo>
                    <a:pt x="478540" y="11239"/>
                  </a:lnTo>
                  <a:lnTo>
                    <a:pt x="420465" y="19667"/>
                  </a:lnTo>
                  <a:lnTo>
                    <a:pt x="364952" y="30240"/>
                  </a:lnTo>
                  <a:lnTo>
                    <a:pt x="312279" y="42839"/>
                  </a:lnTo>
                  <a:lnTo>
                    <a:pt x="262725" y="57348"/>
                  </a:lnTo>
                  <a:lnTo>
                    <a:pt x="216568" y="73648"/>
                  </a:lnTo>
                  <a:lnTo>
                    <a:pt x="174087" y="91621"/>
                  </a:lnTo>
                  <a:lnTo>
                    <a:pt x="135560" y="111151"/>
                  </a:lnTo>
                  <a:lnTo>
                    <a:pt x="101267" y="132120"/>
                  </a:lnTo>
                  <a:lnTo>
                    <a:pt x="46493" y="177900"/>
                  </a:lnTo>
                  <a:lnTo>
                    <a:pt x="11994" y="228022"/>
                  </a:lnTo>
                  <a:lnTo>
                    <a:pt x="0" y="281543"/>
                  </a:lnTo>
                  <a:lnTo>
                    <a:pt x="3045" y="308650"/>
                  </a:lnTo>
                  <a:lnTo>
                    <a:pt x="26570" y="360558"/>
                  </a:lnTo>
                  <a:lnTo>
                    <a:pt x="71485" y="408605"/>
                  </a:lnTo>
                  <a:lnTo>
                    <a:pt x="135560" y="451849"/>
                  </a:lnTo>
                  <a:lnTo>
                    <a:pt x="174087" y="471375"/>
                  </a:lnTo>
                  <a:lnTo>
                    <a:pt x="216568" y="489346"/>
                  </a:lnTo>
                  <a:lnTo>
                    <a:pt x="262725" y="505645"/>
                  </a:lnTo>
                  <a:lnTo>
                    <a:pt x="312279" y="520153"/>
                  </a:lnTo>
                  <a:lnTo>
                    <a:pt x="364952" y="532752"/>
                  </a:lnTo>
                  <a:lnTo>
                    <a:pt x="420465" y="543325"/>
                  </a:lnTo>
                  <a:lnTo>
                    <a:pt x="478540" y="551754"/>
                  </a:lnTo>
                  <a:lnTo>
                    <a:pt x="538898" y="557921"/>
                  </a:lnTo>
                  <a:lnTo>
                    <a:pt x="601260" y="561707"/>
                  </a:lnTo>
                  <a:lnTo>
                    <a:pt x="665347" y="562996"/>
                  </a:lnTo>
                  <a:lnTo>
                    <a:pt x="729436" y="561707"/>
                  </a:lnTo>
                  <a:lnTo>
                    <a:pt x="791802" y="557921"/>
                  </a:lnTo>
                  <a:lnTo>
                    <a:pt x="852165" y="551754"/>
                  </a:lnTo>
                  <a:lnTo>
                    <a:pt x="910247" y="543325"/>
                  </a:lnTo>
                  <a:lnTo>
                    <a:pt x="965768" y="532752"/>
                  </a:lnTo>
                  <a:lnTo>
                    <a:pt x="1018450" y="520153"/>
                  </a:lnTo>
                  <a:lnTo>
                    <a:pt x="1068015" y="505645"/>
                  </a:lnTo>
                  <a:lnTo>
                    <a:pt x="1114182" y="489346"/>
                  </a:lnTo>
                  <a:lnTo>
                    <a:pt x="1156674" y="471375"/>
                  </a:lnTo>
                  <a:lnTo>
                    <a:pt x="1195212" y="451849"/>
                  </a:lnTo>
                  <a:lnTo>
                    <a:pt x="1229515" y="430887"/>
                  </a:lnTo>
                  <a:lnTo>
                    <a:pt x="1284307" y="385123"/>
                  </a:lnTo>
                  <a:lnTo>
                    <a:pt x="1318818" y="335027"/>
                  </a:lnTo>
                  <a:lnTo>
                    <a:pt x="1330817" y="281543"/>
                  </a:lnTo>
                  <a:lnTo>
                    <a:pt x="1327771" y="254417"/>
                  </a:lnTo>
                  <a:lnTo>
                    <a:pt x="1304237" y="202477"/>
                  </a:lnTo>
                  <a:lnTo>
                    <a:pt x="1259307" y="154408"/>
                  </a:lnTo>
                  <a:lnTo>
                    <a:pt x="1195212" y="111151"/>
                  </a:lnTo>
                  <a:lnTo>
                    <a:pt x="1156674" y="91621"/>
                  </a:lnTo>
                  <a:lnTo>
                    <a:pt x="1114182" y="73648"/>
                  </a:lnTo>
                  <a:lnTo>
                    <a:pt x="1068015" y="57348"/>
                  </a:lnTo>
                  <a:lnTo>
                    <a:pt x="1018450" y="42839"/>
                  </a:lnTo>
                  <a:lnTo>
                    <a:pt x="965768" y="30240"/>
                  </a:lnTo>
                  <a:lnTo>
                    <a:pt x="910247" y="19667"/>
                  </a:lnTo>
                  <a:lnTo>
                    <a:pt x="852165" y="11239"/>
                  </a:lnTo>
                  <a:lnTo>
                    <a:pt x="791802" y="5073"/>
                  </a:lnTo>
                  <a:lnTo>
                    <a:pt x="729436" y="1288"/>
                  </a:lnTo>
                  <a:lnTo>
                    <a:pt x="665347" y="0"/>
                  </a:lnTo>
                  <a:close/>
                </a:path>
              </a:pathLst>
            </a:custGeom>
            <a:grpFill/>
          </p:spPr>
          <p:txBody>
            <a:bodyPr wrap="square" lIns="0" tIns="0" rIns="0" bIns="0" rtlCol="0"/>
            <a:lstStyle/>
            <a:p>
              <a:pPr algn="ctr"/>
              <a:r>
                <a:rPr lang="en-US" sz="1600" dirty="0">
                  <a:solidFill>
                    <a:schemeClr val="bg1"/>
                  </a:solidFill>
                </a:rPr>
                <a:t> </a:t>
              </a:r>
            </a:p>
          </p:txBody>
        </p:sp>
        <p:sp>
          <p:nvSpPr>
            <p:cNvPr id="43" name="Kotak Teks 1">
              <a:extLst>
                <a:ext uri="{FF2B5EF4-FFF2-40B4-BE49-F238E27FC236}">
                  <a16:creationId xmlns:a16="http://schemas.microsoft.com/office/drawing/2014/main" id="{5342B6CD-D35D-48AA-A59A-B6051795C03F}"/>
                </a:ext>
              </a:extLst>
            </p:cNvPr>
            <p:cNvSpPr txBox="1"/>
            <p:nvPr/>
          </p:nvSpPr>
          <p:spPr>
            <a:xfrm>
              <a:off x="3500430" y="3418707"/>
              <a:ext cx="557502" cy="369332"/>
            </a:xfrm>
            <a:prstGeom prst="rect">
              <a:avLst/>
            </a:prstGeom>
            <a:grpFill/>
          </p:spPr>
          <p:txBody>
            <a:bodyPr wrap="square" rtlCol="0">
              <a:spAutoFit/>
            </a:bodyPr>
            <a:lstStyle/>
            <a:p>
              <a:r>
                <a:rPr lang="en-US" dirty="0" err="1">
                  <a:solidFill>
                    <a:schemeClr val="bg1"/>
                  </a:solidFill>
                </a:rPr>
                <a:t>Pilih</a:t>
              </a:r>
              <a:endParaRPr lang="en-US" dirty="0">
                <a:solidFill>
                  <a:schemeClr val="bg1"/>
                </a:solidFill>
              </a:endParaRPr>
            </a:p>
          </p:txBody>
        </p:sp>
        <p:sp>
          <p:nvSpPr>
            <p:cNvPr id="44" name="object 5">
              <a:extLst>
                <a:ext uri="{FF2B5EF4-FFF2-40B4-BE49-F238E27FC236}">
                  <a16:creationId xmlns:a16="http://schemas.microsoft.com/office/drawing/2014/main" id="{1EF101D5-8482-4282-987C-51128A1A2562}"/>
                </a:ext>
              </a:extLst>
            </p:cNvPr>
            <p:cNvSpPr/>
            <p:nvPr/>
          </p:nvSpPr>
          <p:spPr>
            <a:xfrm rot="5400000">
              <a:off x="2982127" y="3352473"/>
              <a:ext cx="211454" cy="485140"/>
            </a:xfrm>
            <a:custGeom>
              <a:avLst/>
              <a:gdLst/>
              <a:ahLst/>
              <a:cxnLst/>
              <a:rect l="l" t="t" r="r" b="b"/>
              <a:pathLst>
                <a:path w="211454" h="485139">
                  <a:moveTo>
                    <a:pt x="210830" y="318272"/>
                  </a:moveTo>
                  <a:lnTo>
                    <a:pt x="0" y="318272"/>
                  </a:lnTo>
                  <a:lnTo>
                    <a:pt x="105399" y="484631"/>
                  </a:lnTo>
                  <a:lnTo>
                    <a:pt x="210830" y="318272"/>
                  </a:lnTo>
                  <a:close/>
                </a:path>
                <a:path w="211454" h="485139">
                  <a:moveTo>
                    <a:pt x="158130" y="0"/>
                  </a:moveTo>
                  <a:lnTo>
                    <a:pt x="52699" y="0"/>
                  </a:lnTo>
                  <a:lnTo>
                    <a:pt x="52699" y="318272"/>
                  </a:lnTo>
                  <a:lnTo>
                    <a:pt x="158130" y="318272"/>
                  </a:lnTo>
                  <a:lnTo>
                    <a:pt x="158130" y="0"/>
                  </a:lnTo>
                  <a:close/>
                </a:path>
              </a:pathLst>
            </a:custGeom>
            <a:grpFill/>
          </p:spPr>
          <p:txBody>
            <a:bodyPr wrap="square" lIns="0" tIns="0" rIns="0" bIns="0" rtlCol="0"/>
            <a:lstStyle/>
            <a:p>
              <a:endParaRPr/>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1 Título"/>
          <p:cNvSpPr txBox="1">
            <a:spLocks/>
          </p:cNvSpPr>
          <p:nvPr/>
        </p:nvSpPr>
        <p:spPr>
          <a:xfrm>
            <a:off x="441351" y="28572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4930" b="1" dirty="0">
                <a:solidFill>
                  <a:schemeClr val="tx1">
                    <a:lumMod val="75000"/>
                    <a:lumOff val="25000"/>
                  </a:schemeClr>
                </a:solidFill>
              </a:rPr>
              <a:t>Lupa </a:t>
            </a:r>
            <a:r>
              <a:rPr lang="id-ID" sz="4930" b="1" dirty="0">
                <a:solidFill>
                  <a:srgbClr val="92D050"/>
                </a:solidFill>
              </a:rPr>
              <a:t>Kata Sandi</a:t>
            </a:r>
            <a:endParaRPr lang="es-HN" sz="5400" b="1" dirty="0">
              <a:solidFill>
                <a:srgbClr val="92D050"/>
              </a:solidFill>
            </a:endParaRPr>
          </a:p>
        </p:txBody>
      </p:sp>
      <p:sp>
        <p:nvSpPr>
          <p:cNvPr id="20" name="1 Título"/>
          <p:cNvSpPr txBox="1">
            <a:spLocks/>
          </p:cNvSpPr>
          <p:nvPr/>
        </p:nvSpPr>
        <p:spPr>
          <a:xfrm>
            <a:off x="480984" y="811197"/>
            <a:ext cx="6662784" cy="474663"/>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1600" b="1" dirty="0">
                <a:solidFill>
                  <a:schemeClr val="bg1">
                    <a:lumMod val="50000"/>
                  </a:schemeClr>
                </a:solidFill>
              </a:rPr>
              <a:t>Ikuti langkah-langkah dibawah ini saat Anda lupa kata sandi Anda.</a:t>
            </a:r>
            <a:endParaRPr lang="es-HN" sz="1600" b="1" dirty="0">
              <a:solidFill>
                <a:schemeClr val="bg1">
                  <a:lumMod val="50000"/>
                </a:schemeClr>
              </a:solidFill>
            </a:endParaRPr>
          </a:p>
        </p:txBody>
      </p:sp>
      <p:pic>
        <p:nvPicPr>
          <p:cNvPr id="16" name="Gambar 1">
            <a:extLst>
              <a:ext uri="{FF2B5EF4-FFF2-40B4-BE49-F238E27FC236}">
                <a16:creationId xmlns:a16="http://schemas.microsoft.com/office/drawing/2014/main" id="{CDA328E2-E2C7-4F88-B66D-B6B4B4DD0AE2}"/>
              </a:ext>
            </a:extLst>
          </p:cNvPr>
          <p:cNvPicPr>
            <a:picLocks noChangeAspect="1"/>
          </p:cNvPicPr>
          <p:nvPr/>
        </p:nvPicPr>
        <p:blipFill rotWithShape="1">
          <a:blip r:embed="rId3" cstate="screen"/>
          <a:srcRect/>
          <a:stretch/>
        </p:blipFill>
        <p:spPr>
          <a:xfrm>
            <a:off x="571472" y="4071942"/>
            <a:ext cx="2112699" cy="1706411"/>
          </a:xfrm>
          <a:prstGeom prst="rect">
            <a:avLst/>
          </a:prstGeom>
          <a:ln>
            <a:noFill/>
          </a:ln>
          <a:effectLst>
            <a:outerShdw blurRad="292100" dist="139700" dir="2700000" algn="tl" rotWithShape="0">
              <a:srgbClr val="333333">
                <a:alpha val="65000"/>
              </a:srgbClr>
            </a:outerShdw>
          </a:effectLst>
        </p:spPr>
      </p:pic>
      <p:sp>
        <p:nvSpPr>
          <p:cNvPr id="18" name="Kotak Teks 3">
            <a:extLst>
              <a:ext uri="{FF2B5EF4-FFF2-40B4-BE49-F238E27FC236}">
                <a16:creationId xmlns:a16="http://schemas.microsoft.com/office/drawing/2014/main" id="{C62EA681-81E5-454A-BA43-EE7E4E023084}"/>
              </a:ext>
            </a:extLst>
          </p:cNvPr>
          <p:cNvSpPr txBox="1"/>
          <p:nvPr/>
        </p:nvSpPr>
        <p:spPr>
          <a:xfrm>
            <a:off x="491025" y="3677339"/>
            <a:ext cx="6392391" cy="323165"/>
          </a:xfrm>
          <a:prstGeom prst="rect">
            <a:avLst/>
          </a:prstGeom>
          <a:noFill/>
        </p:spPr>
        <p:txBody>
          <a:bodyPr wrap="none" rtlCol="0">
            <a:spAutoFit/>
          </a:bodyPr>
          <a:lstStyle/>
          <a:p>
            <a:pPr marL="342900" indent="-342900">
              <a:buAutoNum type="arabicPeriod" startAt="5"/>
            </a:pPr>
            <a:r>
              <a:rPr lang="en-US" sz="1500" dirty="0" err="1"/>
              <a:t>Buka</a:t>
            </a:r>
            <a:r>
              <a:rPr lang="en-US" sz="1500" dirty="0"/>
              <a:t> email </a:t>
            </a:r>
            <a:r>
              <a:rPr lang="en-US" sz="1500" dirty="0" err="1"/>
              <a:t>dengan</a:t>
            </a:r>
            <a:r>
              <a:rPr lang="en-US" sz="1500" dirty="0"/>
              <a:t> </a:t>
            </a:r>
            <a:r>
              <a:rPr lang="en-US" sz="1500" dirty="0" err="1"/>
              <a:t>subjek</a:t>
            </a:r>
            <a:r>
              <a:rPr lang="id-ID" sz="1500" dirty="0"/>
              <a:t> </a:t>
            </a:r>
            <a:r>
              <a:rPr lang="en-US" sz="1500" dirty="0" err="1"/>
              <a:t>Penggantian</a:t>
            </a:r>
            <a:r>
              <a:rPr lang="en-US" sz="1500" dirty="0"/>
              <a:t> Kata </a:t>
            </a:r>
            <a:r>
              <a:rPr lang="en-US" sz="1500" dirty="0" err="1"/>
              <a:t>sandi</a:t>
            </a:r>
            <a:r>
              <a:rPr lang="en-US" sz="1500" dirty="0"/>
              <a:t> </a:t>
            </a:r>
            <a:r>
              <a:rPr lang="en-US" sz="1500" dirty="0" err="1"/>
              <a:t>lalu</a:t>
            </a:r>
            <a:r>
              <a:rPr lang="en-US" sz="1500" dirty="0"/>
              <a:t> </a:t>
            </a:r>
            <a:r>
              <a:rPr lang="en-US" sz="1500" dirty="0" err="1"/>
              <a:t>klik</a:t>
            </a:r>
            <a:r>
              <a:rPr lang="en-US" sz="1500" dirty="0"/>
              <a:t> </a:t>
            </a:r>
            <a:r>
              <a:rPr lang="en-US" sz="1500" b="1" dirty="0" err="1"/>
              <a:t>Ganti</a:t>
            </a:r>
            <a:r>
              <a:rPr lang="en-US" sz="1500" b="1" dirty="0"/>
              <a:t> Kata Sandi</a:t>
            </a:r>
          </a:p>
        </p:txBody>
      </p:sp>
      <p:grpSp>
        <p:nvGrpSpPr>
          <p:cNvPr id="38" name="Group 37"/>
          <p:cNvGrpSpPr/>
          <p:nvPr/>
        </p:nvGrpSpPr>
        <p:grpSpPr>
          <a:xfrm>
            <a:off x="571472" y="1415740"/>
            <a:ext cx="5214974" cy="2156136"/>
            <a:chOff x="571472" y="1634800"/>
            <a:chExt cx="5214974" cy="2156136"/>
          </a:xfrm>
        </p:grpSpPr>
        <p:grpSp>
          <p:nvGrpSpPr>
            <p:cNvPr id="37" name="Group 36"/>
            <p:cNvGrpSpPr/>
            <p:nvPr/>
          </p:nvGrpSpPr>
          <p:grpSpPr>
            <a:xfrm>
              <a:off x="571472" y="1634800"/>
              <a:ext cx="5214974" cy="2156136"/>
              <a:chOff x="571472" y="1634800"/>
              <a:chExt cx="5214974" cy="2156136"/>
            </a:xfrm>
          </p:grpSpPr>
          <p:pic>
            <p:nvPicPr>
              <p:cNvPr id="17" name="Gambar 2">
                <a:extLst>
                  <a:ext uri="{FF2B5EF4-FFF2-40B4-BE49-F238E27FC236}">
                    <a16:creationId xmlns:a16="http://schemas.microsoft.com/office/drawing/2014/main" id="{0919C331-61D1-4A98-B7A1-B0B9055F5B65}"/>
                  </a:ext>
                </a:extLst>
              </p:cNvPr>
              <p:cNvPicPr>
                <a:picLocks noChangeAspect="1"/>
              </p:cNvPicPr>
              <p:nvPr/>
            </p:nvPicPr>
            <p:blipFill rotWithShape="1">
              <a:blip r:embed="rId4" cstate="screen"/>
              <a:srcRect/>
              <a:stretch/>
            </p:blipFill>
            <p:spPr>
              <a:xfrm>
                <a:off x="571472" y="1634800"/>
                <a:ext cx="5214974" cy="2156136"/>
              </a:xfrm>
              <a:prstGeom prst="rect">
                <a:avLst/>
              </a:prstGeom>
              <a:ln>
                <a:noFill/>
              </a:ln>
              <a:effectLst>
                <a:outerShdw blurRad="292100" dist="139700" dir="2700000" algn="tl" rotWithShape="0">
                  <a:srgbClr val="333333">
                    <a:alpha val="65000"/>
                  </a:srgbClr>
                </a:outerShdw>
              </a:effectLst>
            </p:spPr>
          </p:pic>
          <p:sp>
            <p:nvSpPr>
              <p:cNvPr id="36" name="Persegi Panjang 13">
                <a:extLst>
                  <a:ext uri="{FF2B5EF4-FFF2-40B4-BE49-F238E27FC236}">
                    <a16:creationId xmlns:a16="http://schemas.microsoft.com/office/drawing/2014/main" id="{823BDF00-0080-40D6-B10C-0697EDDC3D75}"/>
                  </a:ext>
                </a:extLst>
              </p:cNvPr>
              <p:cNvSpPr/>
              <p:nvPr/>
            </p:nvSpPr>
            <p:spPr>
              <a:xfrm>
                <a:off x="1857356" y="1714488"/>
                <a:ext cx="2000264" cy="1428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object 5">
              <a:extLst>
                <a:ext uri="{FF2B5EF4-FFF2-40B4-BE49-F238E27FC236}">
                  <a16:creationId xmlns:a16="http://schemas.microsoft.com/office/drawing/2014/main" id="{E397E09E-5644-418D-AE5D-5048567D4F3D}"/>
                </a:ext>
              </a:extLst>
            </p:cNvPr>
            <p:cNvSpPr/>
            <p:nvPr/>
          </p:nvSpPr>
          <p:spPr>
            <a:xfrm rot="6400969">
              <a:off x="1713296" y="2685342"/>
              <a:ext cx="211454" cy="900672"/>
            </a:xfrm>
            <a:custGeom>
              <a:avLst/>
              <a:gdLst/>
              <a:ahLst/>
              <a:cxnLst/>
              <a:rect l="l" t="t" r="r" b="b"/>
              <a:pathLst>
                <a:path w="211454" h="485139">
                  <a:moveTo>
                    <a:pt x="210830" y="318272"/>
                  </a:moveTo>
                  <a:lnTo>
                    <a:pt x="0" y="318272"/>
                  </a:lnTo>
                  <a:lnTo>
                    <a:pt x="105399" y="484631"/>
                  </a:lnTo>
                  <a:lnTo>
                    <a:pt x="210830" y="318272"/>
                  </a:lnTo>
                  <a:close/>
                </a:path>
                <a:path w="211454" h="485139">
                  <a:moveTo>
                    <a:pt x="158130" y="0"/>
                  </a:moveTo>
                  <a:lnTo>
                    <a:pt x="52699" y="0"/>
                  </a:lnTo>
                  <a:lnTo>
                    <a:pt x="52699" y="318272"/>
                  </a:lnTo>
                  <a:lnTo>
                    <a:pt x="158130" y="318272"/>
                  </a:lnTo>
                  <a:lnTo>
                    <a:pt x="158130" y="0"/>
                  </a:lnTo>
                  <a:close/>
                </a:path>
              </a:pathLst>
            </a:custGeom>
            <a:solidFill>
              <a:srgbClr val="FF6600"/>
            </a:solidFill>
          </p:spPr>
          <p:txBody>
            <a:bodyPr wrap="square" lIns="0" tIns="0" rIns="0" bIns="0" rtlCol="0"/>
            <a:lstStyle/>
            <a:p>
              <a:endParaRPr/>
            </a:p>
          </p:txBody>
        </p:sp>
        <p:sp>
          <p:nvSpPr>
            <p:cNvPr id="27" name="object 6">
              <a:extLst>
                <a:ext uri="{FF2B5EF4-FFF2-40B4-BE49-F238E27FC236}">
                  <a16:creationId xmlns:a16="http://schemas.microsoft.com/office/drawing/2014/main" id="{12324461-C6ED-4229-BCE6-C831FE3F551B}"/>
                </a:ext>
              </a:extLst>
            </p:cNvPr>
            <p:cNvSpPr/>
            <p:nvPr/>
          </p:nvSpPr>
          <p:spPr>
            <a:xfrm>
              <a:off x="2026594" y="2937193"/>
              <a:ext cx="1330960" cy="563245"/>
            </a:xfrm>
            <a:custGeom>
              <a:avLst/>
              <a:gdLst/>
              <a:ahLst/>
              <a:cxnLst/>
              <a:rect l="l" t="t" r="r" b="b"/>
              <a:pathLst>
                <a:path w="1330960" h="563245">
                  <a:moveTo>
                    <a:pt x="665347" y="0"/>
                  </a:moveTo>
                  <a:lnTo>
                    <a:pt x="601260" y="1288"/>
                  </a:lnTo>
                  <a:lnTo>
                    <a:pt x="538898" y="5073"/>
                  </a:lnTo>
                  <a:lnTo>
                    <a:pt x="478540" y="11239"/>
                  </a:lnTo>
                  <a:lnTo>
                    <a:pt x="420465" y="19667"/>
                  </a:lnTo>
                  <a:lnTo>
                    <a:pt x="364952" y="30240"/>
                  </a:lnTo>
                  <a:lnTo>
                    <a:pt x="312279" y="42839"/>
                  </a:lnTo>
                  <a:lnTo>
                    <a:pt x="262725" y="57348"/>
                  </a:lnTo>
                  <a:lnTo>
                    <a:pt x="216568" y="73648"/>
                  </a:lnTo>
                  <a:lnTo>
                    <a:pt x="174087" y="91621"/>
                  </a:lnTo>
                  <a:lnTo>
                    <a:pt x="135560" y="111151"/>
                  </a:lnTo>
                  <a:lnTo>
                    <a:pt x="101267" y="132120"/>
                  </a:lnTo>
                  <a:lnTo>
                    <a:pt x="46493" y="177900"/>
                  </a:lnTo>
                  <a:lnTo>
                    <a:pt x="11994" y="228022"/>
                  </a:lnTo>
                  <a:lnTo>
                    <a:pt x="0" y="281543"/>
                  </a:lnTo>
                  <a:lnTo>
                    <a:pt x="3045" y="308650"/>
                  </a:lnTo>
                  <a:lnTo>
                    <a:pt x="26570" y="360558"/>
                  </a:lnTo>
                  <a:lnTo>
                    <a:pt x="71485" y="408605"/>
                  </a:lnTo>
                  <a:lnTo>
                    <a:pt x="135560" y="451849"/>
                  </a:lnTo>
                  <a:lnTo>
                    <a:pt x="174087" y="471375"/>
                  </a:lnTo>
                  <a:lnTo>
                    <a:pt x="216568" y="489346"/>
                  </a:lnTo>
                  <a:lnTo>
                    <a:pt x="262725" y="505645"/>
                  </a:lnTo>
                  <a:lnTo>
                    <a:pt x="312279" y="520153"/>
                  </a:lnTo>
                  <a:lnTo>
                    <a:pt x="364952" y="532752"/>
                  </a:lnTo>
                  <a:lnTo>
                    <a:pt x="420465" y="543325"/>
                  </a:lnTo>
                  <a:lnTo>
                    <a:pt x="478540" y="551754"/>
                  </a:lnTo>
                  <a:lnTo>
                    <a:pt x="538898" y="557921"/>
                  </a:lnTo>
                  <a:lnTo>
                    <a:pt x="601260" y="561707"/>
                  </a:lnTo>
                  <a:lnTo>
                    <a:pt x="665347" y="562996"/>
                  </a:lnTo>
                  <a:lnTo>
                    <a:pt x="729436" y="561707"/>
                  </a:lnTo>
                  <a:lnTo>
                    <a:pt x="791802" y="557921"/>
                  </a:lnTo>
                  <a:lnTo>
                    <a:pt x="852165" y="551754"/>
                  </a:lnTo>
                  <a:lnTo>
                    <a:pt x="910247" y="543325"/>
                  </a:lnTo>
                  <a:lnTo>
                    <a:pt x="965768" y="532752"/>
                  </a:lnTo>
                  <a:lnTo>
                    <a:pt x="1018450" y="520153"/>
                  </a:lnTo>
                  <a:lnTo>
                    <a:pt x="1068015" y="505645"/>
                  </a:lnTo>
                  <a:lnTo>
                    <a:pt x="1114182" y="489346"/>
                  </a:lnTo>
                  <a:lnTo>
                    <a:pt x="1156674" y="471375"/>
                  </a:lnTo>
                  <a:lnTo>
                    <a:pt x="1195212" y="451849"/>
                  </a:lnTo>
                  <a:lnTo>
                    <a:pt x="1229515" y="430887"/>
                  </a:lnTo>
                  <a:lnTo>
                    <a:pt x="1284307" y="385123"/>
                  </a:lnTo>
                  <a:lnTo>
                    <a:pt x="1318818" y="335027"/>
                  </a:lnTo>
                  <a:lnTo>
                    <a:pt x="1330817" y="281543"/>
                  </a:lnTo>
                  <a:lnTo>
                    <a:pt x="1327771" y="254417"/>
                  </a:lnTo>
                  <a:lnTo>
                    <a:pt x="1304237" y="202477"/>
                  </a:lnTo>
                  <a:lnTo>
                    <a:pt x="1259307" y="154408"/>
                  </a:lnTo>
                  <a:lnTo>
                    <a:pt x="1195212" y="111151"/>
                  </a:lnTo>
                  <a:lnTo>
                    <a:pt x="1156674" y="91621"/>
                  </a:lnTo>
                  <a:lnTo>
                    <a:pt x="1114182" y="73648"/>
                  </a:lnTo>
                  <a:lnTo>
                    <a:pt x="1068015" y="57348"/>
                  </a:lnTo>
                  <a:lnTo>
                    <a:pt x="1018450" y="42839"/>
                  </a:lnTo>
                  <a:lnTo>
                    <a:pt x="965768" y="30240"/>
                  </a:lnTo>
                  <a:lnTo>
                    <a:pt x="910247" y="19667"/>
                  </a:lnTo>
                  <a:lnTo>
                    <a:pt x="852165" y="11239"/>
                  </a:lnTo>
                  <a:lnTo>
                    <a:pt x="791802" y="5073"/>
                  </a:lnTo>
                  <a:lnTo>
                    <a:pt x="729436" y="1288"/>
                  </a:lnTo>
                  <a:lnTo>
                    <a:pt x="665347" y="0"/>
                  </a:lnTo>
                  <a:close/>
                </a:path>
              </a:pathLst>
            </a:custGeom>
            <a:solidFill>
              <a:srgbClr val="FF6600"/>
            </a:solidFill>
          </p:spPr>
          <p:txBody>
            <a:bodyPr wrap="square" lIns="0" tIns="0" rIns="0" bIns="0" rtlCol="0"/>
            <a:lstStyle/>
            <a:p>
              <a:pPr algn="ctr"/>
              <a:r>
                <a:rPr lang="en-US" sz="1600" dirty="0">
                  <a:solidFill>
                    <a:schemeClr val="bg1"/>
                  </a:solidFill>
                </a:rPr>
                <a:t> </a:t>
              </a:r>
            </a:p>
          </p:txBody>
        </p:sp>
      </p:grpSp>
      <p:sp>
        <p:nvSpPr>
          <p:cNvPr id="29" name="Kotak Teks 6">
            <a:extLst>
              <a:ext uri="{FF2B5EF4-FFF2-40B4-BE49-F238E27FC236}">
                <a16:creationId xmlns:a16="http://schemas.microsoft.com/office/drawing/2014/main" id="{ACA8FA08-CD23-4FC6-ADA2-EB95DFEFB7EC}"/>
              </a:ext>
            </a:extLst>
          </p:cNvPr>
          <p:cNvSpPr txBox="1"/>
          <p:nvPr/>
        </p:nvSpPr>
        <p:spPr>
          <a:xfrm>
            <a:off x="2428860" y="2804694"/>
            <a:ext cx="571504" cy="338554"/>
          </a:xfrm>
          <a:prstGeom prst="rect">
            <a:avLst/>
          </a:prstGeom>
          <a:noFill/>
        </p:spPr>
        <p:txBody>
          <a:bodyPr wrap="square" rtlCol="0">
            <a:spAutoFit/>
          </a:bodyPr>
          <a:lstStyle/>
          <a:p>
            <a:r>
              <a:rPr lang="en-US" sz="1600" b="1" dirty="0" err="1">
                <a:solidFill>
                  <a:schemeClr val="bg1"/>
                </a:solidFill>
              </a:rPr>
              <a:t>Klik</a:t>
            </a:r>
            <a:endParaRPr lang="en-US" sz="1600" b="1" dirty="0">
              <a:solidFill>
                <a:schemeClr val="bg1"/>
              </a:solidFill>
            </a:endParaRPr>
          </a:p>
        </p:txBody>
      </p:sp>
      <p:sp>
        <p:nvSpPr>
          <p:cNvPr id="32" name="Kotak Teks 7">
            <a:extLst>
              <a:ext uri="{FF2B5EF4-FFF2-40B4-BE49-F238E27FC236}">
                <a16:creationId xmlns:a16="http://schemas.microsoft.com/office/drawing/2014/main" id="{307E5781-E513-46C6-AA71-2A3CE4851CD7}"/>
              </a:ext>
            </a:extLst>
          </p:cNvPr>
          <p:cNvSpPr txBox="1"/>
          <p:nvPr/>
        </p:nvSpPr>
        <p:spPr>
          <a:xfrm>
            <a:off x="2786050" y="4072930"/>
            <a:ext cx="6169888" cy="784830"/>
          </a:xfrm>
          <a:prstGeom prst="rect">
            <a:avLst/>
          </a:prstGeom>
          <a:noFill/>
        </p:spPr>
        <p:txBody>
          <a:bodyPr wrap="square" rtlCol="0">
            <a:spAutoFit/>
          </a:bodyPr>
          <a:lstStyle/>
          <a:p>
            <a:pPr marL="342900" indent="-342900">
              <a:buAutoNum type="arabicPeriod" startAt="6"/>
            </a:pPr>
            <a:r>
              <a:rPr lang="en-US" sz="1500" dirty="0" err="1"/>
              <a:t>Masukkan</a:t>
            </a:r>
            <a:r>
              <a:rPr lang="en-US" sz="1500" dirty="0"/>
              <a:t> </a:t>
            </a:r>
            <a:r>
              <a:rPr lang="en-US" sz="1500" dirty="0" err="1"/>
              <a:t>kata</a:t>
            </a:r>
            <a:r>
              <a:rPr lang="id-ID" sz="1500" dirty="0"/>
              <a:t> </a:t>
            </a:r>
            <a:r>
              <a:rPr lang="en-US" sz="1500" dirty="0" err="1"/>
              <a:t>sandi</a:t>
            </a:r>
            <a:r>
              <a:rPr lang="en-US" sz="1500" dirty="0"/>
              <a:t> </a:t>
            </a:r>
            <a:r>
              <a:rPr lang="en-US" sz="1500" dirty="0" err="1"/>
              <a:t>baru</a:t>
            </a:r>
            <a:r>
              <a:rPr lang="en-US" sz="1500" dirty="0"/>
              <a:t> pada </a:t>
            </a:r>
            <a:r>
              <a:rPr lang="en-US" sz="1500" dirty="0" err="1"/>
              <a:t>kolom</a:t>
            </a:r>
            <a:r>
              <a:rPr lang="en-US" sz="1500" dirty="0"/>
              <a:t> password </a:t>
            </a:r>
            <a:r>
              <a:rPr lang="en-US" sz="1500" dirty="0" err="1"/>
              <a:t>baru</a:t>
            </a:r>
            <a:r>
              <a:rPr lang="id-ID" sz="1500" dirty="0"/>
              <a:t> </a:t>
            </a:r>
            <a:r>
              <a:rPr lang="en-US" sz="1500" dirty="0" err="1"/>
              <a:t>Lalu</a:t>
            </a:r>
            <a:r>
              <a:rPr lang="en-US" sz="1500" dirty="0"/>
              <a:t> </a:t>
            </a:r>
            <a:r>
              <a:rPr lang="en-US" sz="1500" dirty="0" err="1"/>
              <a:t>ulangi</a:t>
            </a:r>
            <a:endParaRPr lang="id-ID" sz="1500" dirty="0"/>
          </a:p>
          <a:p>
            <a:pPr marL="342900" indent="-342900"/>
            <a:r>
              <a:rPr lang="id-ID" sz="1500" dirty="0"/>
              <a:t>	</a:t>
            </a:r>
            <a:r>
              <a:rPr lang="en-US" sz="1500" dirty="0" err="1"/>
              <a:t>mengetik</a:t>
            </a:r>
            <a:r>
              <a:rPr lang="en-US" sz="1500" dirty="0"/>
              <a:t> kata </a:t>
            </a:r>
            <a:r>
              <a:rPr lang="en-US" sz="1500" dirty="0" err="1"/>
              <a:t>sandi</a:t>
            </a:r>
            <a:r>
              <a:rPr lang="en-US" sz="1500" dirty="0"/>
              <a:t> pada </a:t>
            </a:r>
            <a:r>
              <a:rPr lang="en-US" sz="1500" dirty="0" err="1"/>
              <a:t>kolom</a:t>
            </a:r>
            <a:r>
              <a:rPr lang="en-US" sz="1500" dirty="0"/>
              <a:t> </a:t>
            </a:r>
            <a:r>
              <a:rPr lang="en-US" sz="1500" dirty="0" err="1"/>
              <a:t>konfirmasi</a:t>
            </a:r>
            <a:r>
              <a:rPr lang="en-US" sz="1500" dirty="0"/>
              <a:t> password </a:t>
            </a:r>
            <a:r>
              <a:rPr lang="en-US" sz="1500" dirty="0" err="1"/>
              <a:t>baru</a:t>
            </a:r>
            <a:r>
              <a:rPr lang="en-US" sz="1500" dirty="0"/>
              <a:t>. </a:t>
            </a:r>
            <a:endParaRPr lang="id-ID" sz="1500" dirty="0"/>
          </a:p>
          <a:p>
            <a:pPr marL="342900" indent="-342900"/>
            <a:r>
              <a:rPr lang="id-ID" sz="1500" dirty="0"/>
              <a:t>	</a:t>
            </a:r>
            <a:r>
              <a:rPr lang="en-US" sz="1500" dirty="0" err="1"/>
              <a:t>Setelah</a:t>
            </a:r>
            <a:r>
              <a:rPr lang="en-US" sz="1500" dirty="0"/>
              <a:t> </a:t>
            </a:r>
            <a:r>
              <a:rPr lang="en-US" sz="1500" dirty="0" err="1"/>
              <a:t>itu</a:t>
            </a:r>
            <a:r>
              <a:rPr lang="en-US" sz="1500" dirty="0"/>
              <a:t> </a:t>
            </a:r>
            <a:r>
              <a:rPr lang="en-US" sz="1500" b="1" dirty="0" err="1"/>
              <a:t>klik</a:t>
            </a:r>
            <a:r>
              <a:rPr lang="en-US" sz="1500" b="1" dirty="0"/>
              <a:t> </a:t>
            </a:r>
            <a:r>
              <a:rPr lang="en-US" sz="1500" b="1" dirty="0" err="1"/>
              <a:t>ganti</a:t>
            </a:r>
            <a:r>
              <a:rPr lang="en-US" sz="1500" b="1" dirty="0"/>
              <a:t> password</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F55F33-CC4D-4941-AB52-A987511738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344" y="1306744"/>
            <a:ext cx="2545258" cy="4390570"/>
          </a:xfrm>
          <a:prstGeom prst="rect">
            <a:avLst/>
          </a:prstGeom>
          <a:ln>
            <a:noFill/>
          </a:ln>
          <a:effectLst>
            <a:outerShdw blurRad="292100" dist="139700" dir="2700000" algn="tl" rotWithShape="0">
              <a:srgbClr val="333333">
                <a:alpha val="65000"/>
              </a:srgbClr>
            </a:outerShdw>
          </a:effectLst>
        </p:spPr>
      </p:pic>
      <p:sp>
        <p:nvSpPr>
          <p:cNvPr id="19" name="1 Título"/>
          <p:cNvSpPr txBox="1">
            <a:spLocks/>
          </p:cNvSpPr>
          <p:nvPr/>
        </p:nvSpPr>
        <p:spPr>
          <a:xfrm>
            <a:off x="441351" y="44624"/>
            <a:ext cx="7845425" cy="94996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4930" b="1" dirty="0"/>
              <a:t>Tampilan Depan Aplikasi</a:t>
            </a:r>
            <a:endParaRPr lang="es-HN" sz="5400" b="1" dirty="0"/>
          </a:p>
        </p:txBody>
      </p:sp>
      <p:sp>
        <p:nvSpPr>
          <p:cNvPr id="67" name="Rectangle 50">
            <a:extLst>
              <a:ext uri="{FF2B5EF4-FFF2-40B4-BE49-F238E27FC236}">
                <a16:creationId xmlns:a16="http://schemas.microsoft.com/office/drawing/2014/main" id="{A7C18563-74AE-4B48-9E49-D6EF08F3DDCC}"/>
              </a:ext>
            </a:extLst>
          </p:cNvPr>
          <p:cNvSpPr/>
          <p:nvPr/>
        </p:nvSpPr>
        <p:spPr>
          <a:xfrm>
            <a:off x="3786182" y="1108983"/>
            <a:ext cx="5072098" cy="4696281"/>
          </a:xfrm>
          <a:prstGeom prst="rect">
            <a:avLst/>
          </a:prstGeom>
          <a:ln>
            <a:solidFill>
              <a:srgbClr val="FF66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id-ID" dirty="0"/>
          </a:p>
        </p:txBody>
      </p:sp>
      <p:sp>
        <p:nvSpPr>
          <p:cNvPr id="68" name="object 24">
            <a:extLst>
              <a:ext uri="{FF2B5EF4-FFF2-40B4-BE49-F238E27FC236}">
                <a16:creationId xmlns:a16="http://schemas.microsoft.com/office/drawing/2014/main" id="{7E2AC0BF-9BFA-4301-92C5-0938BC6F4CE2}"/>
              </a:ext>
            </a:extLst>
          </p:cNvPr>
          <p:cNvSpPr txBox="1"/>
          <p:nvPr/>
        </p:nvSpPr>
        <p:spPr>
          <a:xfrm>
            <a:off x="3967158" y="1628800"/>
            <a:ext cx="4748246" cy="4088940"/>
          </a:xfrm>
          <a:prstGeom prst="rect">
            <a:avLst/>
          </a:prstGeom>
        </p:spPr>
        <p:txBody>
          <a:bodyPr vert="horz" wrap="square" lIns="0" tIns="13335" rIns="0" bIns="0" rtlCol="0">
            <a:spAutoFit/>
          </a:bodyPr>
          <a:lstStyle/>
          <a:p>
            <a:pPr marL="355600" indent="-342900">
              <a:lnSpc>
                <a:spcPct val="100000"/>
              </a:lnSpc>
              <a:spcBef>
                <a:spcPts val="105"/>
              </a:spcBef>
              <a:buAutoNum type="arabicPeriod"/>
              <a:tabLst>
                <a:tab pos="354965" algn="l"/>
                <a:tab pos="355600" algn="l"/>
              </a:tabLst>
            </a:pPr>
            <a:r>
              <a:rPr lang="en-US" sz="1200" b="1" spc="-5" dirty="0" err="1">
                <a:latin typeface="Arial"/>
                <a:cs typeface="Arial"/>
              </a:rPr>
              <a:t>Pencarian</a:t>
            </a:r>
            <a:endParaRPr lang="id-ID" sz="1200" b="1" spc="-5" dirty="0">
              <a:latin typeface="Arial"/>
              <a:cs typeface="Arial"/>
            </a:endParaRPr>
          </a:p>
          <a:p>
            <a:pPr marL="355600" indent="-342900">
              <a:lnSpc>
                <a:spcPct val="100000"/>
              </a:lnSpc>
              <a:spcBef>
                <a:spcPts val="105"/>
              </a:spcBef>
              <a:tabLst>
                <a:tab pos="354965" algn="l"/>
                <a:tab pos="355600" algn="l"/>
              </a:tabLst>
            </a:pPr>
            <a:r>
              <a:rPr lang="id-ID" sz="1200" spc="-5" dirty="0">
                <a:latin typeface="Arial"/>
                <a:cs typeface="Arial"/>
              </a:rPr>
              <a:t>	</a:t>
            </a:r>
            <a:r>
              <a:rPr lang="id-ID" sz="1200" spc="-5" dirty="0">
                <a:solidFill>
                  <a:schemeClr val="tx1">
                    <a:lumMod val="50000"/>
                    <a:lumOff val="50000"/>
                  </a:schemeClr>
                </a:solidFill>
                <a:latin typeface="Arial"/>
                <a:cs typeface="Arial"/>
              </a:rPr>
              <a:t>Pencarian berdasarkan Judul, Penulis, Penerbit dll.</a:t>
            </a:r>
            <a:endParaRPr sz="1200" dirty="0">
              <a:solidFill>
                <a:schemeClr val="tx1">
                  <a:lumMod val="50000"/>
                  <a:lumOff val="50000"/>
                </a:schemeClr>
              </a:solidFill>
              <a:latin typeface="Arial"/>
              <a:cs typeface="Arial"/>
            </a:endParaRPr>
          </a:p>
          <a:p>
            <a:pPr marL="12700">
              <a:lnSpc>
                <a:spcPct val="100000"/>
              </a:lnSpc>
              <a:tabLst>
                <a:tab pos="354965" algn="l"/>
                <a:tab pos="355600" algn="l"/>
              </a:tabLst>
            </a:pPr>
            <a:r>
              <a:rPr lang="en-US" sz="1200" b="1" spc="-5" dirty="0">
                <a:latin typeface="Arial"/>
                <a:cs typeface="Arial"/>
              </a:rPr>
              <a:t>2.	Cart</a:t>
            </a:r>
          </a:p>
          <a:p>
            <a:pPr marL="12700">
              <a:lnSpc>
                <a:spcPct val="100000"/>
              </a:lnSpc>
              <a:tabLst>
                <a:tab pos="354965" algn="l"/>
                <a:tab pos="355600" algn="l"/>
              </a:tabLst>
            </a:pPr>
            <a:r>
              <a:rPr lang="en-US" sz="1200" b="1" spc="-5" dirty="0">
                <a:latin typeface="Arial"/>
                <a:cs typeface="Arial"/>
              </a:rPr>
              <a:t>	</a:t>
            </a:r>
            <a:r>
              <a:rPr lang="en-US" sz="1200" spc="-5" dirty="0" err="1">
                <a:solidFill>
                  <a:schemeClr val="tx1">
                    <a:lumMod val="50000"/>
                    <a:lumOff val="50000"/>
                  </a:schemeClr>
                </a:solidFill>
                <a:latin typeface="Arial"/>
                <a:cs typeface="Arial"/>
              </a:rPr>
              <a:t>Keranjang</a:t>
            </a:r>
            <a:r>
              <a:rPr lang="en-US" sz="1200" spc="-5" dirty="0">
                <a:solidFill>
                  <a:schemeClr val="tx1">
                    <a:lumMod val="50000"/>
                    <a:lumOff val="50000"/>
                  </a:schemeClr>
                </a:solidFill>
                <a:latin typeface="Arial"/>
                <a:cs typeface="Arial"/>
              </a:rPr>
              <a:t> </a:t>
            </a:r>
            <a:r>
              <a:rPr lang="en-US" sz="1200" spc="-5" dirty="0" err="1">
                <a:solidFill>
                  <a:schemeClr val="tx1">
                    <a:lumMod val="50000"/>
                    <a:lumOff val="50000"/>
                  </a:schemeClr>
                </a:solidFill>
                <a:latin typeface="Arial"/>
                <a:cs typeface="Arial"/>
              </a:rPr>
              <a:t>Belanja</a:t>
            </a:r>
            <a:endParaRPr lang="en-US" sz="1200" spc="-5" dirty="0">
              <a:solidFill>
                <a:schemeClr val="tx1">
                  <a:lumMod val="50000"/>
                  <a:lumOff val="50000"/>
                </a:schemeClr>
              </a:solidFill>
              <a:latin typeface="Arial"/>
              <a:cs typeface="Arial"/>
            </a:endParaRPr>
          </a:p>
          <a:p>
            <a:pPr marL="12700">
              <a:lnSpc>
                <a:spcPct val="100000"/>
              </a:lnSpc>
              <a:tabLst>
                <a:tab pos="354965" algn="l"/>
                <a:tab pos="355600" algn="l"/>
              </a:tabLst>
            </a:pPr>
            <a:r>
              <a:rPr lang="en-US" sz="1200" b="1" spc="-5" dirty="0">
                <a:latin typeface="Arial"/>
                <a:cs typeface="Arial"/>
              </a:rPr>
              <a:t>3.</a:t>
            </a:r>
            <a:r>
              <a:rPr lang="en-US" sz="1200" spc="-5" dirty="0">
                <a:latin typeface="Arial"/>
                <a:cs typeface="Arial"/>
              </a:rPr>
              <a:t>	</a:t>
            </a:r>
            <a:r>
              <a:rPr lang="en-US" sz="1200" b="1" spc="-5" dirty="0" err="1">
                <a:latin typeface="Arial"/>
                <a:cs typeface="Arial"/>
              </a:rPr>
              <a:t>Notifikasi</a:t>
            </a:r>
            <a:endParaRPr lang="en-US" sz="1200" b="1" spc="-5" dirty="0">
              <a:latin typeface="Arial"/>
              <a:cs typeface="Arial"/>
            </a:endParaRPr>
          </a:p>
          <a:p>
            <a:pPr marL="12700">
              <a:lnSpc>
                <a:spcPct val="100000"/>
              </a:lnSpc>
              <a:tabLst>
                <a:tab pos="354965" algn="l"/>
                <a:tab pos="355600" algn="l"/>
              </a:tabLst>
            </a:pPr>
            <a:r>
              <a:rPr lang="en-US" sz="1200" spc="-5" dirty="0">
                <a:latin typeface="Arial"/>
                <a:cs typeface="Arial"/>
              </a:rPr>
              <a:t>	</a:t>
            </a:r>
            <a:r>
              <a:rPr lang="en-US" sz="1200" spc="-5" dirty="0" err="1">
                <a:solidFill>
                  <a:schemeClr val="tx1">
                    <a:lumMod val="50000"/>
                    <a:lumOff val="50000"/>
                  </a:schemeClr>
                </a:solidFill>
                <a:latin typeface="Arial"/>
                <a:cs typeface="Arial"/>
              </a:rPr>
              <a:t>Untuk</a:t>
            </a:r>
            <a:r>
              <a:rPr lang="en-US" sz="1200" spc="-5" dirty="0">
                <a:solidFill>
                  <a:schemeClr val="tx1">
                    <a:lumMod val="50000"/>
                    <a:lumOff val="50000"/>
                  </a:schemeClr>
                </a:solidFill>
                <a:latin typeface="Arial"/>
                <a:cs typeface="Arial"/>
              </a:rPr>
              <a:t> </a:t>
            </a:r>
            <a:r>
              <a:rPr lang="en-US" sz="1200" spc="-5" dirty="0" err="1">
                <a:solidFill>
                  <a:schemeClr val="tx1">
                    <a:lumMod val="50000"/>
                    <a:lumOff val="50000"/>
                  </a:schemeClr>
                </a:solidFill>
                <a:latin typeface="Arial"/>
                <a:cs typeface="Arial"/>
              </a:rPr>
              <a:t>melihat</a:t>
            </a:r>
            <a:r>
              <a:rPr lang="en-US" sz="1200" spc="-5" dirty="0">
                <a:solidFill>
                  <a:schemeClr val="tx1">
                    <a:lumMod val="50000"/>
                    <a:lumOff val="50000"/>
                  </a:schemeClr>
                </a:solidFill>
                <a:latin typeface="Arial"/>
                <a:cs typeface="Arial"/>
              </a:rPr>
              <a:t> </a:t>
            </a:r>
            <a:r>
              <a:rPr lang="en-US" sz="1200" spc="-5" dirty="0" err="1">
                <a:solidFill>
                  <a:schemeClr val="tx1">
                    <a:lumMod val="50000"/>
                    <a:lumOff val="50000"/>
                  </a:schemeClr>
                </a:solidFill>
                <a:latin typeface="Arial"/>
                <a:cs typeface="Arial"/>
              </a:rPr>
              <a:t>informasi</a:t>
            </a:r>
            <a:r>
              <a:rPr lang="en-US" sz="1200" spc="-5" dirty="0">
                <a:solidFill>
                  <a:schemeClr val="tx1">
                    <a:lumMod val="50000"/>
                    <a:lumOff val="50000"/>
                  </a:schemeClr>
                </a:solidFill>
                <a:latin typeface="Arial"/>
                <a:cs typeface="Arial"/>
              </a:rPr>
              <a:t> </a:t>
            </a:r>
            <a:r>
              <a:rPr lang="en-US" sz="1200" spc="-5" dirty="0" err="1">
                <a:solidFill>
                  <a:schemeClr val="tx1">
                    <a:lumMod val="50000"/>
                    <a:lumOff val="50000"/>
                  </a:schemeClr>
                </a:solidFill>
                <a:latin typeface="Arial"/>
                <a:cs typeface="Arial"/>
              </a:rPr>
              <a:t>bagi</a:t>
            </a:r>
            <a:r>
              <a:rPr lang="en-US" sz="1200" spc="-5" dirty="0">
                <a:solidFill>
                  <a:schemeClr val="tx1">
                    <a:lumMod val="50000"/>
                    <a:lumOff val="50000"/>
                  </a:schemeClr>
                </a:solidFill>
                <a:latin typeface="Arial"/>
                <a:cs typeface="Arial"/>
              </a:rPr>
              <a:t> </a:t>
            </a:r>
            <a:r>
              <a:rPr lang="en-US" sz="1200" spc="-5" dirty="0" err="1">
                <a:solidFill>
                  <a:schemeClr val="tx1">
                    <a:lumMod val="50000"/>
                    <a:lumOff val="50000"/>
                  </a:schemeClr>
                </a:solidFill>
                <a:latin typeface="Arial"/>
                <a:cs typeface="Arial"/>
              </a:rPr>
              <a:t>pembaca</a:t>
            </a:r>
            <a:endParaRPr lang="en-US" sz="1200" spc="-5" dirty="0">
              <a:solidFill>
                <a:schemeClr val="tx1">
                  <a:lumMod val="50000"/>
                  <a:lumOff val="50000"/>
                </a:schemeClr>
              </a:solidFill>
              <a:latin typeface="Arial"/>
              <a:cs typeface="Arial"/>
            </a:endParaRPr>
          </a:p>
          <a:p>
            <a:pPr marL="469900" indent="-457200">
              <a:lnSpc>
                <a:spcPct val="100000"/>
              </a:lnSpc>
              <a:tabLst>
                <a:tab pos="354965" algn="l"/>
                <a:tab pos="355600" algn="l"/>
              </a:tabLst>
            </a:pPr>
            <a:r>
              <a:rPr lang="en-US" sz="1200" b="1" dirty="0">
                <a:latin typeface="Arial"/>
                <a:cs typeface="Arial"/>
              </a:rPr>
              <a:t>4.</a:t>
            </a:r>
            <a:r>
              <a:rPr lang="en-US" sz="1200" dirty="0">
                <a:latin typeface="Arial"/>
                <a:cs typeface="Arial"/>
              </a:rPr>
              <a:t>	</a:t>
            </a:r>
            <a:r>
              <a:rPr lang="en-US" sz="1200" b="1" spc="-5" dirty="0">
                <a:latin typeface="Arial"/>
                <a:cs typeface="Arial"/>
              </a:rPr>
              <a:t>Banner</a:t>
            </a:r>
          </a:p>
          <a:p>
            <a:pPr marL="469900" indent="-457200">
              <a:lnSpc>
                <a:spcPct val="100000"/>
              </a:lnSpc>
              <a:tabLst>
                <a:tab pos="354965" algn="l"/>
                <a:tab pos="355600" algn="l"/>
              </a:tabLst>
            </a:pPr>
            <a:r>
              <a:rPr lang="en-US" sz="1200" dirty="0">
                <a:latin typeface="Arial"/>
                <a:cs typeface="Arial"/>
              </a:rPr>
              <a:t>	</a:t>
            </a:r>
            <a:r>
              <a:rPr lang="en-US" sz="1200" dirty="0" err="1">
                <a:solidFill>
                  <a:schemeClr val="tx1">
                    <a:lumMod val="50000"/>
                    <a:lumOff val="50000"/>
                  </a:schemeClr>
                </a:solidFill>
                <a:latin typeface="Arial"/>
                <a:cs typeface="Arial"/>
              </a:rPr>
              <a:t>Berisi</a:t>
            </a:r>
            <a:r>
              <a:rPr lang="en-US" sz="1200" dirty="0">
                <a:solidFill>
                  <a:schemeClr val="tx1">
                    <a:lumMod val="50000"/>
                    <a:lumOff val="50000"/>
                  </a:schemeClr>
                </a:solidFill>
                <a:latin typeface="Arial"/>
                <a:cs typeface="Arial"/>
              </a:rPr>
              <a:t> </a:t>
            </a:r>
            <a:r>
              <a:rPr lang="en-US" sz="1200" dirty="0" err="1">
                <a:solidFill>
                  <a:schemeClr val="tx1">
                    <a:lumMod val="50000"/>
                    <a:lumOff val="50000"/>
                  </a:schemeClr>
                </a:solidFill>
                <a:latin typeface="Arial"/>
                <a:cs typeface="Arial"/>
              </a:rPr>
              <a:t>informasi</a:t>
            </a:r>
            <a:r>
              <a:rPr lang="en-US" sz="1200" dirty="0">
                <a:solidFill>
                  <a:schemeClr val="tx1">
                    <a:lumMod val="50000"/>
                    <a:lumOff val="50000"/>
                  </a:schemeClr>
                </a:solidFill>
                <a:latin typeface="Arial"/>
                <a:cs typeface="Arial"/>
              </a:rPr>
              <a:t> </a:t>
            </a:r>
            <a:r>
              <a:rPr lang="en-US" sz="1200" dirty="0" err="1">
                <a:solidFill>
                  <a:schemeClr val="tx1">
                    <a:lumMod val="50000"/>
                    <a:lumOff val="50000"/>
                  </a:schemeClr>
                </a:solidFill>
                <a:latin typeface="Arial"/>
                <a:cs typeface="Arial"/>
              </a:rPr>
              <a:t>Buku</a:t>
            </a:r>
            <a:r>
              <a:rPr lang="en-US" sz="1200" dirty="0">
                <a:solidFill>
                  <a:schemeClr val="tx1">
                    <a:lumMod val="50000"/>
                    <a:lumOff val="50000"/>
                  </a:schemeClr>
                </a:solidFill>
                <a:latin typeface="Arial"/>
                <a:cs typeface="Arial"/>
              </a:rPr>
              <a:t>, </a:t>
            </a:r>
            <a:r>
              <a:rPr lang="en-US" sz="1200" dirty="0" err="1">
                <a:solidFill>
                  <a:schemeClr val="tx1">
                    <a:lumMod val="50000"/>
                    <a:lumOff val="50000"/>
                  </a:schemeClr>
                </a:solidFill>
                <a:latin typeface="Arial"/>
                <a:cs typeface="Arial"/>
              </a:rPr>
              <a:t>Kegiatan</a:t>
            </a:r>
            <a:r>
              <a:rPr lang="en-US" sz="1200" dirty="0">
                <a:solidFill>
                  <a:schemeClr val="tx1">
                    <a:lumMod val="50000"/>
                    <a:lumOff val="50000"/>
                  </a:schemeClr>
                </a:solidFill>
                <a:latin typeface="Arial"/>
                <a:cs typeface="Arial"/>
              </a:rPr>
              <a:t> dan info </a:t>
            </a:r>
            <a:r>
              <a:rPr lang="en-US" sz="1200" dirty="0" err="1">
                <a:solidFill>
                  <a:schemeClr val="tx1">
                    <a:lumMod val="50000"/>
                    <a:lumOff val="50000"/>
                  </a:schemeClr>
                </a:solidFill>
                <a:latin typeface="Arial"/>
                <a:cs typeface="Arial"/>
              </a:rPr>
              <a:t>lainnya</a:t>
            </a:r>
            <a:r>
              <a:rPr lang="en-US" sz="1200" dirty="0">
                <a:solidFill>
                  <a:schemeClr val="tx1">
                    <a:lumMod val="50000"/>
                    <a:lumOff val="50000"/>
                  </a:schemeClr>
                </a:solidFill>
                <a:latin typeface="Arial"/>
                <a:cs typeface="Arial"/>
              </a:rPr>
              <a:t>.</a:t>
            </a:r>
          </a:p>
          <a:p>
            <a:pPr marL="469900" indent="-457200">
              <a:lnSpc>
                <a:spcPct val="100000"/>
              </a:lnSpc>
              <a:tabLst>
                <a:tab pos="354965" algn="l"/>
                <a:tab pos="355600" algn="l"/>
              </a:tabLst>
            </a:pPr>
            <a:r>
              <a:rPr lang="en-US" sz="1200" b="1" dirty="0">
                <a:latin typeface="Arial"/>
                <a:cs typeface="Arial"/>
              </a:rPr>
              <a:t>5.</a:t>
            </a:r>
            <a:r>
              <a:rPr lang="id-ID" sz="1200" b="1" dirty="0">
                <a:latin typeface="Arial"/>
                <a:cs typeface="Arial"/>
              </a:rPr>
              <a:t>	</a:t>
            </a:r>
            <a:r>
              <a:rPr lang="en-US" sz="1200" b="1" dirty="0" err="1">
                <a:latin typeface="Arial"/>
                <a:cs typeface="Arial"/>
              </a:rPr>
              <a:t>Pembaca</a:t>
            </a:r>
            <a:r>
              <a:rPr lang="en-US" sz="1200" b="1" dirty="0">
                <a:latin typeface="Arial"/>
                <a:cs typeface="Arial"/>
              </a:rPr>
              <a:t> </a:t>
            </a:r>
            <a:r>
              <a:rPr lang="en-US" sz="1200" b="1" dirty="0" err="1">
                <a:latin typeface="Arial"/>
                <a:cs typeface="Arial"/>
              </a:rPr>
              <a:t>Terbaik</a:t>
            </a:r>
            <a:endParaRPr lang="id-ID" sz="1200" b="1" dirty="0">
              <a:latin typeface="Arial"/>
              <a:cs typeface="Arial"/>
            </a:endParaRPr>
          </a:p>
          <a:p>
            <a:pPr marL="355600" indent="-342900">
              <a:lnSpc>
                <a:spcPct val="100000"/>
              </a:lnSpc>
              <a:tabLst>
                <a:tab pos="354965" algn="l"/>
                <a:tab pos="355600" algn="l"/>
              </a:tabLst>
            </a:pPr>
            <a:r>
              <a:rPr lang="id-ID" sz="1200" dirty="0">
                <a:latin typeface="Arial"/>
                <a:cs typeface="Arial"/>
              </a:rPr>
              <a:t>	</a:t>
            </a:r>
            <a:r>
              <a:rPr lang="id-ID" sz="1200" dirty="0">
                <a:solidFill>
                  <a:schemeClr val="tx1">
                    <a:lumMod val="50000"/>
                    <a:lumOff val="50000"/>
                  </a:schemeClr>
                </a:solidFill>
                <a:latin typeface="Arial"/>
                <a:cs typeface="Arial"/>
              </a:rPr>
              <a:t>List pembaca terbaik yang  update setiap saat</a:t>
            </a:r>
            <a:endParaRPr sz="1200" dirty="0">
              <a:solidFill>
                <a:schemeClr val="tx1">
                  <a:lumMod val="50000"/>
                  <a:lumOff val="50000"/>
                </a:schemeClr>
              </a:solidFill>
              <a:latin typeface="Arial"/>
              <a:cs typeface="Arial"/>
            </a:endParaRPr>
          </a:p>
          <a:p>
            <a:pPr marL="12700">
              <a:lnSpc>
                <a:spcPct val="100000"/>
              </a:lnSpc>
              <a:tabLst>
                <a:tab pos="354965" algn="l"/>
                <a:tab pos="355600" algn="l"/>
              </a:tabLst>
            </a:pPr>
            <a:r>
              <a:rPr lang="en-US" sz="1200" b="1" dirty="0">
                <a:latin typeface="Arial"/>
                <a:cs typeface="Arial"/>
              </a:rPr>
              <a:t>6.	</a:t>
            </a:r>
            <a:r>
              <a:rPr lang="en-US" sz="1200" b="1" dirty="0" err="1">
                <a:latin typeface="Arial"/>
                <a:cs typeface="Arial"/>
              </a:rPr>
              <a:t>Kategori</a:t>
            </a:r>
            <a:endParaRPr lang="id-ID" sz="1200" b="1" dirty="0">
              <a:latin typeface="Arial"/>
              <a:cs typeface="Arial"/>
            </a:endParaRPr>
          </a:p>
          <a:p>
            <a:pPr marL="355600" indent="-342900">
              <a:lnSpc>
                <a:spcPct val="100000"/>
              </a:lnSpc>
              <a:tabLst>
                <a:tab pos="354965" algn="l"/>
                <a:tab pos="355600" algn="l"/>
              </a:tabLst>
            </a:pPr>
            <a:r>
              <a:rPr lang="id-ID" sz="1200" dirty="0">
                <a:latin typeface="Arial"/>
                <a:cs typeface="Arial"/>
              </a:rPr>
              <a:t>	</a:t>
            </a:r>
            <a:r>
              <a:rPr lang="id-ID" sz="1200" dirty="0">
                <a:solidFill>
                  <a:schemeClr val="tx1">
                    <a:lumMod val="50000"/>
                    <a:lumOff val="50000"/>
                  </a:schemeClr>
                </a:solidFill>
                <a:latin typeface="Arial"/>
                <a:cs typeface="Arial"/>
              </a:rPr>
              <a:t>Kategori buku yang dapat dipilih sesuai keinginan</a:t>
            </a:r>
            <a:endParaRPr sz="1200" dirty="0">
              <a:solidFill>
                <a:schemeClr val="tx1">
                  <a:lumMod val="50000"/>
                  <a:lumOff val="50000"/>
                </a:schemeClr>
              </a:solidFill>
              <a:latin typeface="Arial"/>
              <a:cs typeface="Arial"/>
            </a:endParaRPr>
          </a:p>
          <a:p>
            <a:pPr marL="12700">
              <a:lnSpc>
                <a:spcPct val="100000"/>
              </a:lnSpc>
              <a:tabLst>
                <a:tab pos="354965" algn="l"/>
                <a:tab pos="355600" algn="l"/>
              </a:tabLst>
            </a:pPr>
            <a:r>
              <a:rPr lang="en-US" sz="1200" b="1" dirty="0">
                <a:latin typeface="Arial"/>
                <a:cs typeface="Arial"/>
              </a:rPr>
              <a:t>7.	Library</a:t>
            </a:r>
            <a:endParaRPr lang="id-ID" sz="1200" b="1" dirty="0">
              <a:latin typeface="Arial"/>
              <a:cs typeface="Arial"/>
            </a:endParaRPr>
          </a:p>
          <a:p>
            <a:pPr marL="355600" indent="-342900">
              <a:lnSpc>
                <a:spcPct val="100000"/>
              </a:lnSpc>
              <a:tabLst>
                <a:tab pos="354965" algn="l"/>
                <a:tab pos="355600" algn="l"/>
              </a:tabLst>
            </a:pPr>
            <a:r>
              <a:rPr lang="id-ID" sz="1200" dirty="0">
                <a:latin typeface="Arial"/>
                <a:cs typeface="Arial"/>
              </a:rPr>
              <a:t>	</a:t>
            </a:r>
            <a:r>
              <a:rPr lang="id-ID" sz="1200" dirty="0">
                <a:solidFill>
                  <a:schemeClr val="tx1">
                    <a:lumMod val="50000"/>
                    <a:lumOff val="50000"/>
                  </a:schemeClr>
                </a:solidFill>
                <a:latin typeface="Arial"/>
                <a:cs typeface="Arial"/>
              </a:rPr>
              <a:t>Tampilan buku-buku yang </a:t>
            </a:r>
            <a:r>
              <a:rPr lang="en-US" sz="1200" dirty="0" err="1">
                <a:solidFill>
                  <a:schemeClr val="tx1">
                    <a:lumMod val="50000"/>
                    <a:lumOff val="50000"/>
                  </a:schemeClr>
                </a:solidFill>
                <a:latin typeface="Arial"/>
                <a:cs typeface="Arial"/>
              </a:rPr>
              <a:t>ada</a:t>
            </a:r>
            <a:r>
              <a:rPr lang="en-US" sz="1200" dirty="0">
                <a:solidFill>
                  <a:schemeClr val="tx1">
                    <a:lumMod val="50000"/>
                    <a:lumOff val="50000"/>
                  </a:schemeClr>
                </a:solidFill>
                <a:latin typeface="Arial"/>
                <a:cs typeface="Arial"/>
              </a:rPr>
              <a:t> di </a:t>
            </a:r>
            <a:r>
              <a:rPr lang="en-US" sz="1200" dirty="0" err="1">
                <a:solidFill>
                  <a:schemeClr val="tx1">
                    <a:lumMod val="50000"/>
                    <a:lumOff val="50000"/>
                  </a:schemeClr>
                </a:solidFill>
                <a:latin typeface="Arial"/>
                <a:cs typeface="Arial"/>
              </a:rPr>
              <a:t>perpustakaan</a:t>
            </a:r>
            <a:endParaRPr lang="en-US" sz="1200" dirty="0">
              <a:solidFill>
                <a:schemeClr val="tx1">
                  <a:lumMod val="50000"/>
                  <a:lumOff val="50000"/>
                </a:schemeClr>
              </a:solidFill>
              <a:latin typeface="Arial"/>
              <a:cs typeface="Arial"/>
            </a:endParaRPr>
          </a:p>
          <a:p>
            <a:pPr marL="12700">
              <a:lnSpc>
                <a:spcPct val="100000"/>
              </a:lnSpc>
              <a:tabLst>
                <a:tab pos="354965" algn="l"/>
                <a:tab pos="355600" algn="l"/>
              </a:tabLst>
            </a:pPr>
            <a:r>
              <a:rPr lang="en-US" sz="1200" b="1" dirty="0">
                <a:latin typeface="Arial"/>
                <a:cs typeface="Arial"/>
              </a:rPr>
              <a:t>8.	</a:t>
            </a:r>
            <a:r>
              <a:rPr lang="en-US" sz="1200" b="1" dirty="0" err="1">
                <a:latin typeface="Arial"/>
                <a:cs typeface="Arial"/>
              </a:rPr>
              <a:t>Berita</a:t>
            </a:r>
            <a:endParaRPr lang="id-ID" sz="1200" b="1" dirty="0">
              <a:latin typeface="Arial"/>
              <a:cs typeface="Arial"/>
            </a:endParaRPr>
          </a:p>
          <a:p>
            <a:pPr marL="355600" indent="-342900">
              <a:lnSpc>
                <a:spcPct val="100000"/>
              </a:lnSpc>
              <a:tabLst>
                <a:tab pos="354965" algn="l"/>
                <a:tab pos="355600" algn="l"/>
              </a:tabLst>
            </a:pPr>
            <a:r>
              <a:rPr lang="id-ID" sz="1200" dirty="0">
                <a:latin typeface="Arial"/>
                <a:cs typeface="Arial"/>
              </a:rPr>
              <a:t>	</a:t>
            </a:r>
            <a:r>
              <a:rPr lang="id-ID" sz="1200" dirty="0">
                <a:solidFill>
                  <a:schemeClr val="tx1">
                    <a:lumMod val="50000"/>
                    <a:lumOff val="50000"/>
                  </a:schemeClr>
                </a:solidFill>
                <a:latin typeface="Arial"/>
                <a:cs typeface="Arial"/>
              </a:rPr>
              <a:t>Berisi berita-berita terkait dunia literasi</a:t>
            </a:r>
            <a:endParaRPr lang="en-US" sz="1200" dirty="0">
              <a:solidFill>
                <a:schemeClr val="tx1">
                  <a:lumMod val="50000"/>
                  <a:lumOff val="50000"/>
                </a:schemeClr>
              </a:solidFill>
              <a:latin typeface="Arial"/>
              <a:cs typeface="Arial"/>
            </a:endParaRPr>
          </a:p>
          <a:p>
            <a:pPr marL="12700">
              <a:lnSpc>
                <a:spcPct val="100000"/>
              </a:lnSpc>
              <a:tabLst>
                <a:tab pos="354965" algn="l"/>
                <a:tab pos="355600" algn="l"/>
              </a:tabLst>
            </a:pPr>
            <a:r>
              <a:rPr lang="en-US" sz="1200" b="1" dirty="0">
                <a:latin typeface="Arial"/>
                <a:cs typeface="Arial"/>
              </a:rPr>
              <a:t>9.	</a:t>
            </a:r>
            <a:r>
              <a:rPr lang="en-US" sz="1200" b="1" dirty="0" err="1">
                <a:latin typeface="Arial"/>
                <a:cs typeface="Arial"/>
              </a:rPr>
              <a:t>BookShelf</a:t>
            </a:r>
            <a:endParaRPr lang="en-US" sz="1200" b="1" dirty="0">
              <a:latin typeface="Arial"/>
              <a:cs typeface="Arial"/>
            </a:endParaRPr>
          </a:p>
          <a:p>
            <a:pPr marL="12700">
              <a:lnSpc>
                <a:spcPct val="100000"/>
              </a:lnSpc>
              <a:tabLst>
                <a:tab pos="354965" algn="l"/>
                <a:tab pos="355600" algn="l"/>
              </a:tabLst>
            </a:pPr>
            <a:r>
              <a:rPr lang="id-ID" sz="1200" dirty="0">
                <a:latin typeface="Arial"/>
                <a:cs typeface="Arial"/>
              </a:rPr>
              <a:t>	</a:t>
            </a:r>
            <a:r>
              <a:rPr lang="en-US" sz="1200" dirty="0" err="1">
                <a:solidFill>
                  <a:schemeClr val="tx1">
                    <a:lumMod val="50000"/>
                    <a:lumOff val="50000"/>
                  </a:schemeClr>
                </a:solidFill>
                <a:latin typeface="Arial"/>
                <a:cs typeface="Arial"/>
              </a:rPr>
              <a:t>Berisi</a:t>
            </a:r>
            <a:r>
              <a:rPr lang="id-ID" sz="1200" dirty="0">
                <a:solidFill>
                  <a:schemeClr val="tx1">
                    <a:lumMod val="50000"/>
                    <a:lumOff val="50000"/>
                  </a:schemeClr>
                </a:solidFill>
                <a:latin typeface="Arial"/>
                <a:cs typeface="Arial"/>
              </a:rPr>
              <a:t> buku</a:t>
            </a:r>
            <a:r>
              <a:rPr lang="en-US" sz="1200" dirty="0">
                <a:solidFill>
                  <a:schemeClr val="tx1">
                    <a:lumMod val="50000"/>
                    <a:lumOff val="50000"/>
                  </a:schemeClr>
                </a:solidFill>
                <a:latin typeface="Arial"/>
                <a:cs typeface="Arial"/>
              </a:rPr>
              <a:t>-</a:t>
            </a:r>
            <a:r>
              <a:rPr lang="en-US" sz="1200" dirty="0" err="1">
                <a:solidFill>
                  <a:schemeClr val="tx1">
                    <a:lumMod val="50000"/>
                    <a:lumOff val="50000"/>
                  </a:schemeClr>
                </a:solidFill>
                <a:latin typeface="Arial"/>
                <a:cs typeface="Arial"/>
              </a:rPr>
              <a:t>buku</a:t>
            </a:r>
            <a:r>
              <a:rPr lang="id-ID" sz="1200" dirty="0">
                <a:solidFill>
                  <a:schemeClr val="tx1">
                    <a:lumMod val="50000"/>
                    <a:lumOff val="50000"/>
                  </a:schemeClr>
                </a:solidFill>
                <a:latin typeface="Arial"/>
                <a:cs typeface="Arial"/>
              </a:rPr>
              <a:t> yang sedang dan telah anda baca</a:t>
            </a:r>
            <a:endParaRPr lang="en-US" sz="1200" dirty="0">
              <a:solidFill>
                <a:schemeClr val="tx1">
                  <a:lumMod val="50000"/>
                  <a:lumOff val="50000"/>
                </a:schemeClr>
              </a:solidFill>
              <a:latin typeface="Arial"/>
              <a:cs typeface="Arial"/>
            </a:endParaRPr>
          </a:p>
          <a:p>
            <a:pPr marL="355600" indent="-342900">
              <a:lnSpc>
                <a:spcPct val="100000"/>
              </a:lnSpc>
              <a:tabLst>
                <a:tab pos="354965" algn="l"/>
                <a:tab pos="355600" algn="l"/>
              </a:tabLst>
            </a:pPr>
            <a:r>
              <a:rPr lang="en-US" sz="1200" b="1" dirty="0">
                <a:latin typeface="Arial"/>
                <a:cs typeface="Arial"/>
              </a:rPr>
              <a:t>10.	</a:t>
            </a:r>
            <a:r>
              <a:rPr lang="en-US" sz="1200" b="1" dirty="0" err="1">
                <a:latin typeface="Arial"/>
                <a:cs typeface="Arial"/>
              </a:rPr>
              <a:t>Donasi</a:t>
            </a:r>
            <a:endParaRPr lang="id-ID" sz="1200" b="1" dirty="0">
              <a:latin typeface="Arial"/>
              <a:cs typeface="Arial"/>
            </a:endParaRPr>
          </a:p>
          <a:p>
            <a:pPr marL="355600" indent="-342900">
              <a:lnSpc>
                <a:spcPct val="100000"/>
              </a:lnSpc>
              <a:tabLst>
                <a:tab pos="354965" algn="l"/>
                <a:tab pos="355600" algn="l"/>
              </a:tabLst>
            </a:pPr>
            <a:r>
              <a:rPr lang="id-ID" sz="1200" dirty="0">
                <a:latin typeface="Arial"/>
                <a:cs typeface="Arial"/>
              </a:rPr>
              <a:t>	</a:t>
            </a:r>
            <a:r>
              <a:rPr lang="id-ID" sz="1200" dirty="0">
                <a:solidFill>
                  <a:schemeClr val="tx1">
                    <a:lumMod val="50000"/>
                    <a:lumOff val="50000"/>
                  </a:schemeClr>
                </a:solidFill>
                <a:latin typeface="Arial"/>
                <a:cs typeface="Arial"/>
              </a:rPr>
              <a:t>Apabila Anda ingin mendonasikan buku digital ke lembaga Anda</a:t>
            </a:r>
            <a:endParaRPr lang="en-US" sz="1200" dirty="0">
              <a:solidFill>
                <a:schemeClr val="tx1">
                  <a:lumMod val="50000"/>
                  <a:lumOff val="50000"/>
                </a:schemeClr>
              </a:solidFill>
              <a:latin typeface="Arial"/>
              <a:cs typeface="Arial"/>
            </a:endParaRPr>
          </a:p>
          <a:p>
            <a:pPr marL="355600" indent="-342900">
              <a:lnSpc>
                <a:spcPct val="100000"/>
              </a:lnSpc>
              <a:buAutoNum type="arabicPeriod" startAt="10"/>
              <a:tabLst>
                <a:tab pos="354965" algn="l"/>
                <a:tab pos="355600" algn="l"/>
              </a:tabLst>
            </a:pPr>
            <a:r>
              <a:rPr lang="en-US" sz="1200" b="1" dirty="0" err="1">
                <a:latin typeface="Arial"/>
                <a:cs typeface="Arial"/>
              </a:rPr>
              <a:t>Akun</a:t>
            </a:r>
            <a:endParaRPr lang="id-ID" sz="1200" b="1" dirty="0">
              <a:latin typeface="Arial"/>
              <a:cs typeface="Arial"/>
            </a:endParaRPr>
          </a:p>
          <a:p>
            <a:pPr marL="355600" indent="-342900">
              <a:lnSpc>
                <a:spcPct val="100000"/>
              </a:lnSpc>
              <a:tabLst>
                <a:tab pos="354965" algn="l"/>
                <a:tab pos="355600" algn="l"/>
              </a:tabLst>
            </a:pPr>
            <a:r>
              <a:rPr lang="id-ID" sz="1200" b="1" dirty="0">
                <a:latin typeface="Arial"/>
                <a:cs typeface="Arial"/>
              </a:rPr>
              <a:t>	</a:t>
            </a:r>
            <a:r>
              <a:rPr lang="id-ID" sz="1200" dirty="0">
                <a:solidFill>
                  <a:schemeClr val="tx1">
                    <a:lumMod val="50000"/>
                    <a:lumOff val="50000"/>
                  </a:schemeClr>
                </a:solidFill>
                <a:latin typeface="Arial"/>
                <a:cs typeface="Arial"/>
              </a:rPr>
              <a:t>Tampilan informasi Akun Aplikasi Anda</a:t>
            </a:r>
            <a:endParaRPr lang="en-US" sz="1200" dirty="0">
              <a:solidFill>
                <a:schemeClr val="tx1">
                  <a:lumMod val="50000"/>
                  <a:lumOff val="50000"/>
                </a:schemeClr>
              </a:solidFill>
              <a:latin typeface="Arial"/>
              <a:cs typeface="Arial"/>
            </a:endParaRPr>
          </a:p>
        </p:txBody>
      </p:sp>
      <p:sp>
        <p:nvSpPr>
          <p:cNvPr id="69" name="TextBox 49">
            <a:extLst>
              <a:ext uri="{FF2B5EF4-FFF2-40B4-BE49-F238E27FC236}">
                <a16:creationId xmlns:a16="http://schemas.microsoft.com/office/drawing/2014/main" id="{F082E19C-6A3C-4565-A5BB-FAC1E823D42D}"/>
              </a:ext>
            </a:extLst>
          </p:cNvPr>
          <p:cNvSpPr txBox="1"/>
          <p:nvPr/>
        </p:nvSpPr>
        <p:spPr>
          <a:xfrm>
            <a:off x="3903041" y="1167135"/>
            <a:ext cx="2815771" cy="461665"/>
          </a:xfrm>
          <a:prstGeom prst="rect">
            <a:avLst/>
          </a:prstGeom>
          <a:noFill/>
        </p:spPr>
        <p:txBody>
          <a:bodyPr wrap="none" rtlCol="0">
            <a:spAutoFit/>
          </a:bodyPr>
          <a:lstStyle/>
          <a:p>
            <a:r>
              <a:rPr lang="id-ID" sz="2400" b="1" dirty="0"/>
              <a:t>Keterangan Gambar:</a:t>
            </a:r>
          </a:p>
        </p:txBody>
      </p:sp>
      <p:sp>
        <p:nvSpPr>
          <p:cNvPr id="75" name="object 11">
            <a:extLst>
              <a:ext uri="{FF2B5EF4-FFF2-40B4-BE49-F238E27FC236}">
                <a16:creationId xmlns:a16="http://schemas.microsoft.com/office/drawing/2014/main" id="{2478F58F-ACE6-43F3-BAE8-AA9D8B15C19B}"/>
              </a:ext>
            </a:extLst>
          </p:cNvPr>
          <p:cNvSpPr/>
          <p:nvPr/>
        </p:nvSpPr>
        <p:spPr>
          <a:xfrm>
            <a:off x="2157887" y="1107947"/>
            <a:ext cx="191804" cy="309925"/>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FF6600"/>
          </a:solidFill>
        </p:spPr>
        <p:txBody>
          <a:bodyPr wrap="square" lIns="0" tIns="0" rIns="0" bIns="0" rtlCol="0"/>
          <a:lstStyle/>
          <a:p>
            <a:endParaRPr/>
          </a:p>
        </p:txBody>
      </p:sp>
      <p:sp>
        <p:nvSpPr>
          <p:cNvPr id="76" name="object 6">
            <a:extLst>
              <a:ext uri="{FF2B5EF4-FFF2-40B4-BE49-F238E27FC236}">
                <a16:creationId xmlns:a16="http://schemas.microsoft.com/office/drawing/2014/main" id="{3763B03C-E3FF-4B49-9CF0-682C9E30AC33}"/>
              </a:ext>
            </a:extLst>
          </p:cNvPr>
          <p:cNvSpPr/>
          <p:nvPr/>
        </p:nvSpPr>
        <p:spPr>
          <a:xfrm>
            <a:off x="2072696" y="980728"/>
            <a:ext cx="362185" cy="282181"/>
          </a:xfrm>
          <a:custGeom>
            <a:avLst/>
            <a:gdLst/>
            <a:ahLst/>
            <a:cxnLst/>
            <a:rect l="l" t="t" r="r" b="b"/>
            <a:pathLst>
              <a:path w="254000" h="217805">
                <a:moveTo>
                  <a:pt x="0" y="36210"/>
                </a:moveTo>
                <a:lnTo>
                  <a:pt x="2849" y="22142"/>
                </a:lnTo>
                <a:lnTo>
                  <a:pt x="10614" y="10629"/>
                </a:lnTo>
                <a:lnTo>
                  <a:pt x="22117" y="2854"/>
                </a:lnTo>
                <a:lnTo>
                  <a:pt x="36179" y="0"/>
                </a:lnTo>
                <a:lnTo>
                  <a:pt x="217810" y="0"/>
                </a:lnTo>
                <a:lnTo>
                  <a:pt x="231872" y="2854"/>
                </a:lnTo>
                <a:lnTo>
                  <a:pt x="243375" y="10629"/>
                </a:lnTo>
                <a:lnTo>
                  <a:pt x="251139" y="22142"/>
                </a:lnTo>
                <a:lnTo>
                  <a:pt x="253989" y="36210"/>
                </a:lnTo>
                <a:lnTo>
                  <a:pt x="253989" y="181234"/>
                </a:lnTo>
                <a:lnTo>
                  <a:pt x="251139" y="195301"/>
                </a:lnTo>
                <a:lnTo>
                  <a:pt x="243375" y="206814"/>
                </a:lnTo>
                <a:lnTo>
                  <a:pt x="231872" y="214589"/>
                </a:lnTo>
                <a:lnTo>
                  <a:pt x="217810" y="217444"/>
                </a:lnTo>
                <a:lnTo>
                  <a:pt x="36179" y="217444"/>
                </a:lnTo>
                <a:lnTo>
                  <a:pt x="22117" y="214589"/>
                </a:lnTo>
                <a:lnTo>
                  <a:pt x="10614" y="206814"/>
                </a:lnTo>
                <a:lnTo>
                  <a:pt x="2849" y="195301"/>
                </a:lnTo>
                <a:lnTo>
                  <a:pt x="0" y="181234"/>
                </a:lnTo>
                <a:lnTo>
                  <a:pt x="0" y="36210"/>
                </a:lnTo>
                <a:close/>
              </a:path>
            </a:pathLst>
          </a:custGeom>
          <a:solidFill>
            <a:srgbClr val="FF6600"/>
          </a:solidFill>
          <a:ln w="19049">
            <a:noFill/>
          </a:ln>
        </p:spPr>
        <p:txBody>
          <a:bodyPr wrap="square" lIns="0" tIns="0" rIns="0" bIns="0" rtlCol="0"/>
          <a:lstStyle/>
          <a:p>
            <a:pPr algn="ctr"/>
            <a:r>
              <a:rPr lang="en-US" sz="1600" dirty="0">
                <a:solidFill>
                  <a:schemeClr val="bg1"/>
                </a:solidFill>
              </a:rPr>
              <a:t>1</a:t>
            </a:r>
            <a:endParaRPr sz="1600" dirty="0">
              <a:solidFill>
                <a:schemeClr val="bg1"/>
              </a:solidFill>
            </a:endParaRPr>
          </a:p>
        </p:txBody>
      </p:sp>
      <p:sp>
        <p:nvSpPr>
          <p:cNvPr id="77" name="object 11">
            <a:extLst>
              <a:ext uri="{FF2B5EF4-FFF2-40B4-BE49-F238E27FC236}">
                <a16:creationId xmlns:a16="http://schemas.microsoft.com/office/drawing/2014/main" id="{786C1365-86BE-4BAA-A3E2-537C3810B762}"/>
              </a:ext>
            </a:extLst>
          </p:cNvPr>
          <p:cNvSpPr/>
          <p:nvPr/>
        </p:nvSpPr>
        <p:spPr>
          <a:xfrm>
            <a:off x="2540100" y="1129864"/>
            <a:ext cx="191804" cy="309925"/>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FF6600"/>
          </a:solidFill>
        </p:spPr>
        <p:txBody>
          <a:bodyPr wrap="square" lIns="0" tIns="0" rIns="0" bIns="0" rtlCol="0"/>
          <a:lstStyle/>
          <a:p>
            <a:endParaRPr/>
          </a:p>
        </p:txBody>
      </p:sp>
      <p:sp>
        <p:nvSpPr>
          <p:cNvPr id="78" name="object 6">
            <a:extLst>
              <a:ext uri="{FF2B5EF4-FFF2-40B4-BE49-F238E27FC236}">
                <a16:creationId xmlns:a16="http://schemas.microsoft.com/office/drawing/2014/main" id="{22F6409C-4D0F-4F79-AB4D-9E15AFF0B31B}"/>
              </a:ext>
            </a:extLst>
          </p:cNvPr>
          <p:cNvSpPr/>
          <p:nvPr/>
        </p:nvSpPr>
        <p:spPr>
          <a:xfrm>
            <a:off x="2476486" y="981913"/>
            <a:ext cx="362185" cy="282181"/>
          </a:xfrm>
          <a:custGeom>
            <a:avLst/>
            <a:gdLst/>
            <a:ahLst/>
            <a:cxnLst/>
            <a:rect l="l" t="t" r="r" b="b"/>
            <a:pathLst>
              <a:path w="254000" h="217805">
                <a:moveTo>
                  <a:pt x="0" y="36210"/>
                </a:moveTo>
                <a:lnTo>
                  <a:pt x="2849" y="22142"/>
                </a:lnTo>
                <a:lnTo>
                  <a:pt x="10614" y="10629"/>
                </a:lnTo>
                <a:lnTo>
                  <a:pt x="22117" y="2854"/>
                </a:lnTo>
                <a:lnTo>
                  <a:pt x="36179" y="0"/>
                </a:lnTo>
                <a:lnTo>
                  <a:pt x="217810" y="0"/>
                </a:lnTo>
                <a:lnTo>
                  <a:pt x="231872" y="2854"/>
                </a:lnTo>
                <a:lnTo>
                  <a:pt x="243375" y="10629"/>
                </a:lnTo>
                <a:lnTo>
                  <a:pt x="251139" y="22142"/>
                </a:lnTo>
                <a:lnTo>
                  <a:pt x="253989" y="36210"/>
                </a:lnTo>
                <a:lnTo>
                  <a:pt x="253989" y="181234"/>
                </a:lnTo>
                <a:lnTo>
                  <a:pt x="251139" y="195301"/>
                </a:lnTo>
                <a:lnTo>
                  <a:pt x="243375" y="206814"/>
                </a:lnTo>
                <a:lnTo>
                  <a:pt x="231872" y="214589"/>
                </a:lnTo>
                <a:lnTo>
                  <a:pt x="217810" y="217444"/>
                </a:lnTo>
                <a:lnTo>
                  <a:pt x="36179" y="217444"/>
                </a:lnTo>
                <a:lnTo>
                  <a:pt x="22117" y="214589"/>
                </a:lnTo>
                <a:lnTo>
                  <a:pt x="10614" y="206814"/>
                </a:lnTo>
                <a:lnTo>
                  <a:pt x="2849" y="195301"/>
                </a:lnTo>
                <a:lnTo>
                  <a:pt x="0" y="181234"/>
                </a:lnTo>
                <a:lnTo>
                  <a:pt x="0" y="36210"/>
                </a:lnTo>
                <a:close/>
              </a:path>
            </a:pathLst>
          </a:custGeom>
          <a:solidFill>
            <a:srgbClr val="FF6600"/>
          </a:solidFill>
          <a:ln w="19049">
            <a:noFill/>
          </a:ln>
        </p:spPr>
        <p:txBody>
          <a:bodyPr wrap="square" lIns="0" tIns="0" rIns="0" bIns="0" rtlCol="0"/>
          <a:lstStyle/>
          <a:p>
            <a:pPr algn="ctr"/>
            <a:r>
              <a:rPr lang="en-US" sz="1600" dirty="0">
                <a:solidFill>
                  <a:schemeClr val="bg1"/>
                </a:solidFill>
              </a:rPr>
              <a:t>2</a:t>
            </a:r>
            <a:endParaRPr sz="1600" dirty="0">
              <a:solidFill>
                <a:schemeClr val="bg1"/>
              </a:solidFill>
            </a:endParaRPr>
          </a:p>
        </p:txBody>
      </p:sp>
      <p:sp>
        <p:nvSpPr>
          <p:cNvPr id="79" name="object 11">
            <a:extLst>
              <a:ext uri="{FF2B5EF4-FFF2-40B4-BE49-F238E27FC236}">
                <a16:creationId xmlns:a16="http://schemas.microsoft.com/office/drawing/2014/main" id="{90018157-663F-4C59-8B66-27477E693346}"/>
              </a:ext>
            </a:extLst>
          </p:cNvPr>
          <p:cNvSpPr/>
          <p:nvPr/>
        </p:nvSpPr>
        <p:spPr>
          <a:xfrm>
            <a:off x="2858699" y="1121818"/>
            <a:ext cx="191804" cy="309925"/>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FF6600"/>
          </a:solidFill>
        </p:spPr>
        <p:txBody>
          <a:bodyPr wrap="square" lIns="0" tIns="0" rIns="0" bIns="0" rtlCol="0"/>
          <a:lstStyle/>
          <a:p>
            <a:endParaRPr/>
          </a:p>
        </p:txBody>
      </p:sp>
      <p:sp>
        <p:nvSpPr>
          <p:cNvPr id="80" name="object 6">
            <a:extLst>
              <a:ext uri="{FF2B5EF4-FFF2-40B4-BE49-F238E27FC236}">
                <a16:creationId xmlns:a16="http://schemas.microsoft.com/office/drawing/2014/main" id="{06FD017A-23E4-4ACE-A447-BC09B77C6A95}"/>
              </a:ext>
            </a:extLst>
          </p:cNvPr>
          <p:cNvSpPr/>
          <p:nvPr/>
        </p:nvSpPr>
        <p:spPr>
          <a:xfrm>
            <a:off x="2880276" y="980728"/>
            <a:ext cx="362185" cy="282181"/>
          </a:xfrm>
          <a:custGeom>
            <a:avLst/>
            <a:gdLst/>
            <a:ahLst/>
            <a:cxnLst/>
            <a:rect l="l" t="t" r="r" b="b"/>
            <a:pathLst>
              <a:path w="254000" h="217805">
                <a:moveTo>
                  <a:pt x="0" y="36210"/>
                </a:moveTo>
                <a:lnTo>
                  <a:pt x="2849" y="22142"/>
                </a:lnTo>
                <a:lnTo>
                  <a:pt x="10614" y="10629"/>
                </a:lnTo>
                <a:lnTo>
                  <a:pt x="22117" y="2854"/>
                </a:lnTo>
                <a:lnTo>
                  <a:pt x="36179" y="0"/>
                </a:lnTo>
                <a:lnTo>
                  <a:pt x="217810" y="0"/>
                </a:lnTo>
                <a:lnTo>
                  <a:pt x="231872" y="2854"/>
                </a:lnTo>
                <a:lnTo>
                  <a:pt x="243375" y="10629"/>
                </a:lnTo>
                <a:lnTo>
                  <a:pt x="251139" y="22142"/>
                </a:lnTo>
                <a:lnTo>
                  <a:pt x="253989" y="36210"/>
                </a:lnTo>
                <a:lnTo>
                  <a:pt x="253989" y="181234"/>
                </a:lnTo>
                <a:lnTo>
                  <a:pt x="251139" y="195301"/>
                </a:lnTo>
                <a:lnTo>
                  <a:pt x="243375" y="206814"/>
                </a:lnTo>
                <a:lnTo>
                  <a:pt x="231872" y="214589"/>
                </a:lnTo>
                <a:lnTo>
                  <a:pt x="217810" y="217444"/>
                </a:lnTo>
                <a:lnTo>
                  <a:pt x="36179" y="217444"/>
                </a:lnTo>
                <a:lnTo>
                  <a:pt x="22117" y="214589"/>
                </a:lnTo>
                <a:lnTo>
                  <a:pt x="10614" y="206814"/>
                </a:lnTo>
                <a:lnTo>
                  <a:pt x="2849" y="195301"/>
                </a:lnTo>
                <a:lnTo>
                  <a:pt x="0" y="181234"/>
                </a:lnTo>
                <a:lnTo>
                  <a:pt x="0" y="36210"/>
                </a:lnTo>
                <a:close/>
              </a:path>
            </a:pathLst>
          </a:custGeom>
          <a:solidFill>
            <a:srgbClr val="FF6600"/>
          </a:solidFill>
          <a:ln w="19049">
            <a:noFill/>
          </a:ln>
        </p:spPr>
        <p:txBody>
          <a:bodyPr wrap="square" lIns="0" tIns="0" rIns="0" bIns="0" rtlCol="0"/>
          <a:lstStyle/>
          <a:p>
            <a:pPr algn="ctr"/>
            <a:r>
              <a:rPr lang="en-US" sz="1600" dirty="0">
                <a:solidFill>
                  <a:schemeClr val="bg1"/>
                </a:solidFill>
              </a:rPr>
              <a:t>3</a:t>
            </a:r>
            <a:endParaRPr sz="1600" dirty="0">
              <a:solidFill>
                <a:schemeClr val="bg1"/>
              </a:solidFill>
            </a:endParaRPr>
          </a:p>
        </p:txBody>
      </p:sp>
      <p:sp>
        <p:nvSpPr>
          <p:cNvPr id="81" name="object 11">
            <a:extLst>
              <a:ext uri="{FF2B5EF4-FFF2-40B4-BE49-F238E27FC236}">
                <a16:creationId xmlns:a16="http://schemas.microsoft.com/office/drawing/2014/main" id="{F723048B-9787-4304-88AF-640F5CD6B3BD}"/>
              </a:ext>
            </a:extLst>
          </p:cNvPr>
          <p:cNvSpPr/>
          <p:nvPr/>
        </p:nvSpPr>
        <p:spPr>
          <a:xfrm rot="5400000">
            <a:off x="3184662" y="2116872"/>
            <a:ext cx="191804" cy="309925"/>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FF6600"/>
          </a:solidFill>
        </p:spPr>
        <p:txBody>
          <a:bodyPr wrap="square" lIns="0" tIns="0" rIns="0" bIns="0" rtlCol="0"/>
          <a:lstStyle/>
          <a:p>
            <a:endParaRPr/>
          </a:p>
        </p:txBody>
      </p:sp>
      <p:sp>
        <p:nvSpPr>
          <p:cNvPr id="82" name="object 6">
            <a:extLst>
              <a:ext uri="{FF2B5EF4-FFF2-40B4-BE49-F238E27FC236}">
                <a16:creationId xmlns:a16="http://schemas.microsoft.com/office/drawing/2014/main" id="{059366F9-B48E-4124-BA35-EF6E1B540255}"/>
              </a:ext>
            </a:extLst>
          </p:cNvPr>
          <p:cNvSpPr/>
          <p:nvPr/>
        </p:nvSpPr>
        <p:spPr>
          <a:xfrm>
            <a:off x="3345719" y="2130744"/>
            <a:ext cx="362185" cy="282181"/>
          </a:xfrm>
          <a:custGeom>
            <a:avLst/>
            <a:gdLst/>
            <a:ahLst/>
            <a:cxnLst/>
            <a:rect l="l" t="t" r="r" b="b"/>
            <a:pathLst>
              <a:path w="254000" h="217805">
                <a:moveTo>
                  <a:pt x="0" y="36210"/>
                </a:moveTo>
                <a:lnTo>
                  <a:pt x="2849" y="22142"/>
                </a:lnTo>
                <a:lnTo>
                  <a:pt x="10614" y="10629"/>
                </a:lnTo>
                <a:lnTo>
                  <a:pt x="22117" y="2854"/>
                </a:lnTo>
                <a:lnTo>
                  <a:pt x="36179" y="0"/>
                </a:lnTo>
                <a:lnTo>
                  <a:pt x="217810" y="0"/>
                </a:lnTo>
                <a:lnTo>
                  <a:pt x="231872" y="2854"/>
                </a:lnTo>
                <a:lnTo>
                  <a:pt x="243375" y="10629"/>
                </a:lnTo>
                <a:lnTo>
                  <a:pt x="251139" y="22142"/>
                </a:lnTo>
                <a:lnTo>
                  <a:pt x="253989" y="36210"/>
                </a:lnTo>
                <a:lnTo>
                  <a:pt x="253989" y="181234"/>
                </a:lnTo>
                <a:lnTo>
                  <a:pt x="251139" y="195301"/>
                </a:lnTo>
                <a:lnTo>
                  <a:pt x="243375" y="206814"/>
                </a:lnTo>
                <a:lnTo>
                  <a:pt x="231872" y="214589"/>
                </a:lnTo>
                <a:lnTo>
                  <a:pt x="217810" y="217444"/>
                </a:lnTo>
                <a:lnTo>
                  <a:pt x="36179" y="217444"/>
                </a:lnTo>
                <a:lnTo>
                  <a:pt x="22117" y="214589"/>
                </a:lnTo>
                <a:lnTo>
                  <a:pt x="10614" y="206814"/>
                </a:lnTo>
                <a:lnTo>
                  <a:pt x="2849" y="195301"/>
                </a:lnTo>
                <a:lnTo>
                  <a:pt x="0" y="181234"/>
                </a:lnTo>
                <a:lnTo>
                  <a:pt x="0" y="36210"/>
                </a:lnTo>
                <a:close/>
              </a:path>
            </a:pathLst>
          </a:custGeom>
          <a:solidFill>
            <a:srgbClr val="FF6600"/>
          </a:solidFill>
          <a:ln w="19049">
            <a:noFill/>
          </a:ln>
        </p:spPr>
        <p:txBody>
          <a:bodyPr wrap="square" lIns="0" tIns="0" rIns="0" bIns="0" rtlCol="0"/>
          <a:lstStyle/>
          <a:p>
            <a:pPr algn="ctr"/>
            <a:r>
              <a:rPr lang="en-US" sz="1600" dirty="0">
                <a:solidFill>
                  <a:schemeClr val="bg1"/>
                </a:solidFill>
              </a:rPr>
              <a:t>4</a:t>
            </a:r>
            <a:endParaRPr sz="1600" dirty="0">
              <a:solidFill>
                <a:schemeClr val="bg1"/>
              </a:solidFill>
            </a:endParaRPr>
          </a:p>
        </p:txBody>
      </p:sp>
      <p:sp>
        <p:nvSpPr>
          <p:cNvPr id="85" name="object 11">
            <a:extLst>
              <a:ext uri="{FF2B5EF4-FFF2-40B4-BE49-F238E27FC236}">
                <a16:creationId xmlns:a16="http://schemas.microsoft.com/office/drawing/2014/main" id="{1AB50D0A-673B-4605-AF69-C74AA7767DA0}"/>
              </a:ext>
            </a:extLst>
          </p:cNvPr>
          <p:cNvSpPr/>
          <p:nvPr/>
        </p:nvSpPr>
        <p:spPr>
          <a:xfrm>
            <a:off x="751109" y="5012183"/>
            <a:ext cx="188467" cy="315413"/>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FF6600"/>
          </a:solidFill>
        </p:spPr>
        <p:txBody>
          <a:bodyPr wrap="square" lIns="0" tIns="0" rIns="0" bIns="0" rtlCol="0"/>
          <a:lstStyle/>
          <a:p>
            <a:endParaRPr/>
          </a:p>
        </p:txBody>
      </p:sp>
      <p:sp>
        <p:nvSpPr>
          <p:cNvPr id="86" name="object 6">
            <a:extLst>
              <a:ext uri="{FF2B5EF4-FFF2-40B4-BE49-F238E27FC236}">
                <a16:creationId xmlns:a16="http://schemas.microsoft.com/office/drawing/2014/main" id="{180F9BC0-C674-4B02-AC9B-D98FDE0277AB}"/>
              </a:ext>
            </a:extLst>
          </p:cNvPr>
          <p:cNvSpPr/>
          <p:nvPr/>
        </p:nvSpPr>
        <p:spPr>
          <a:xfrm>
            <a:off x="671623" y="4850668"/>
            <a:ext cx="362185" cy="282181"/>
          </a:xfrm>
          <a:custGeom>
            <a:avLst/>
            <a:gdLst/>
            <a:ahLst/>
            <a:cxnLst/>
            <a:rect l="l" t="t" r="r" b="b"/>
            <a:pathLst>
              <a:path w="254000" h="217805">
                <a:moveTo>
                  <a:pt x="0" y="36210"/>
                </a:moveTo>
                <a:lnTo>
                  <a:pt x="2849" y="22142"/>
                </a:lnTo>
                <a:lnTo>
                  <a:pt x="10614" y="10629"/>
                </a:lnTo>
                <a:lnTo>
                  <a:pt x="22117" y="2854"/>
                </a:lnTo>
                <a:lnTo>
                  <a:pt x="36179" y="0"/>
                </a:lnTo>
                <a:lnTo>
                  <a:pt x="217810" y="0"/>
                </a:lnTo>
                <a:lnTo>
                  <a:pt x="231872" y="2854"/>
                </a:lnTo>
                <a:lnTo>
                  <a:pt x="243375" y="10629"/>
                </a:lnTo>
                <a:lnTo>
                  <a:pt x="251139" y="22142"/>
                </a:lnTo>
                <a:lnTo>
                  <a:pt x="253989" y="36210"/>
                </a:lnTo>
                <a:lnTo>
                  <a:pt x="253989" y="181234"/>
                </a:lnTo>
                <a:lnTo>
                  <a:pt x="251139" y="195301"/>
                </a:lnTo>
                <a:lnTo>
                  <a:pt x="243375" y="206814"/>
                </a:lnTo>
                <a:lnTo>
                  <a:pt x="231872" y="214589"/>
                </a:lnTo>
                <a:lnTo>
                  <a:pt x="217810" y="217444"/>
                </a:lnTo>
                <a:lnTo>
                  <a:pt x="36179" y="217444"/>
                </a:lnTo>
                <a:lnTo>
                  <a:pt x="22117" y="214589"/>
                </a:lnTo>
                <a:lnTo>
                  <a:pt x="10614" y="206814"/>
                </a:lnTo>
                <a:lnTo>
                  <a:pt x="2849" y="195301"/>
                </a:lnTo>
                <a:lnTo>
                  <a:pt x="0" y="181234"/>
                </a:lnTo>
                <a:lnTo>
                  <a:pt x="0" y="36210"/>
                </a:lnTo>
                <a:close/>
              </a:path>
            </a:pathLst>
          </a:custGeom>
          <a:solidFill>
            <a:srgbClr val="FF6600"/>
          </a:solidFill>
          <a:ln w="19049">
            <a:noFill/>
          </a:ln>
        </p:spPr>
        <p:txBody>
          <a:bodyPr wrap="square" lIns="0" tIns="0" rIns="0" bIns="0" rtlCol="0"/>
          <a:lstStyle/>
          <a:p>
            <a:pPr algn="ctr"/>
            <a:r>
              <a:rPr lang="en-US" sz="1600" dirty="0">
                <a:solidFill>
                  <a:schemeClr val="bg1"/>
                </a:solidFill>
              </a:rPr>
              <a:t>7</a:t>
            </a:r>
            <a:endParaRPr sz="1600" dirty="0">
              <a:solidFill>
                <a:schemeClr val="bg1"/>
              </a:solidFill>
            </a:endParaRPr>
          </a:p>
        </p:txBody>
      </p:sp>
      <p:sp>
        <p:nvSpPr>
          <p:cNvPr id="87" name="object 11">
            <a:extLst>
              <a:ext uri="{FF2B5EF4-FFF2-40B4-BE49-F238E27FC236}">
                <a16:creationId xmlns:a16="http://schemas.microsoft.com/office/drawing/2014/main" id="{C016CD8E-0D6A-4707-AB5F-C01B940914D5}"/>
              </a:ext>
            </a:extLst>
          </p:cNvPr>
          <p:cNvSpPr/>
          <p:nvPr/>
        </p:nvSpPr>
        <p:spPr>
          <a:xfrm>
            <a:off x="1243044" y="5023396"/>
            <a:ext cx="188467" cy="315413"/>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FF6600"/>
          </a:solidFill>
        </p:spPr>
        <p:txBody>
          <a:bodyPr wrap="square" lIns="0" tIns="0" rIns="0" bIns="0" rtlCol="0"/>
          <a:lstStyle/>
          <a:p>
            <a:endParaRPr/>
          </a:p>
        </p:txBody>
      </p:sp>
      <p:sp>
        <p:nvSpPr>
          <p:cNvPr id="88" name="object 6">
            <a:extLst>
              <a:ext uri="{FF2B5EF4-FFF2-40B4-BE49-F238E27FC236}">
                <a16:creationId xmlns:a16="http://schemas.microsoft.com/office/drawing/2014/main" id="{78675074-4D10-4725-AFA5-73488E01DED9}"/>
              </a:ext>
            </a:extLst>
          </p:cNvPr>
          <p:cNvSpPr/>
          <p:nvPr/>
        </p:nvSpPr>
        <p:spPr>
          <a:xfrm>
            <a:off x="1163558" y="4861880"/>
            <a:ext cx="362185" cy="282181"/>
          </a:xfrm>
          <a:custGeom>
            <a:avLst/>
            <a:gdLst/>
            <a:ahLst/>
            <a:cxnLst/>
            <a:rect l="l" t="t" r="r" b="b"/>
            <a:pathLst>
              <a:path w="254000" h="217805">
                <a:moveTo>
                  <a:pt x="0" y="36210"/>
                </a:moveTo>
                <a:lnTo>
                  <a:pt x="2849" y="22142"/>
                </a:lnTo>
                <a:lnTo>
                  <a:pt x="10614" y="10629"/>
                </a:lnTo>
                <a:lnTo>
                  <a:pt x="22117" y="2854"/>
                </a:lnTo>
                <a:lnTo>
                  <a:pt x="36179" y="0"/>
                </a:lnTo>
                <a:lnTo>
                  <a:pt x="217810" y="0"/>
                </a:lnTo>
                <a:lnTo>
                  <a:pt x="231872" y="2854"/>
                </a:lnTo>
                <a:lnTo>
                  <a:pt x="243375" y="10629"/>
                </a:lnTo>
                <a:lnTo>
                  <a:pt x="251139" y="22142"/>
                </a:lnTo>
                <a:lnTo>
                  <a:pt x="253989" y="36210"/>
                </a:lnTo>
                <a:lnTo>
                  <a:pt x="253989" y="181234"/>
                </a:lnTo>
                <a:lnTo>
                  <a:pt x="251139" y="195301"/>
                </a:lnTo>
                <a:lnTo>
                  <a:pt x="243375" y="206814"/>
                </a:lnTo>
                <a:lnTo>
                  <a:pt x="231872" y="214589"/>
                </a:lnTo>
                <a:lnTo>
                  <a:pt x="217810" y="217444"/>
                </a:lnTo>
                <a:lnTo>
                  <a:pt x="36179" y="217444"/>
                </a:lnTo>
                <a:lnTo>
                  <a:pt x="22117" y="214589"/>
                </a:lnTo>
                <a:lnTo>
                  <a:pt x="10614" y="206814"/>
                </a:lnTo>
                <a:lnTo>
                  <a:pt x="2849" y="195301"/>
                </a:lnTo>
                <a:lnTo>
                  <a:pt x="0" y="181234"/>
                </a:lnTo>
                <a:lnTo>
                  <a:pt x="0" y="36210"/>
                </a:lnTo>
                <a:close/>
              </a:path>
            </a:pathLst>
          </a:custGeom>
          <a:solidFill>
            <a:srgbClr val="FF6600"/>
          </a:solidFill>
          <a:ln w="19049">
            <a:noFill/>
          </a:ln>
        </p:spPr>
        <p:txBody>
          <a:bodyPr wrap="square" lIns="0" tIns="0" rIns="0" bIns="0" rtlCol="0"/>
          <a:lstStyle/>
          <a:p>
            <a:pPr algn="ctr"/>
            <a:r>
              <a:rPr lang="en-US" sz="1600" dirty="0">
                <a:solidFill>
                  <a:schemeClr val="bg1"/>
                </a:solidFill>
              </a:rPr>
              <a:t>8</a:t>
            </a:r>
            <a:endParaRPr sz="1600" dirty="0">
              <a:solidFill>
                <a:schemeClr val="bg1"/>
              </a:solidFill>
            </a:endParaRPr>
          </a:p>
        </p:txBody>
      </p:sp>
      <p:sp>
        <p:nvSpPr>
          <p:cNvPr id="89" name="object 11">
            <a:extLst>
              <a:ext uri="{FF2B5EF4-FFF2-40B4-BE49-F238E27FC236}">
                <a16:creationId xmlns:a16="http://schemas.microsoft.com/office/drawing/2014/main" id="{D7453E4D-9EAB-46B3-BD0E-58C7FEDE60B0}"/>
              </a:ext>
            </a:extLst>
          </p:cNvPr>
          <p:cNvSpPr/>
          <p:nvPr/>
        </p:nvSpPr>
        <p:spPr>
          <a:xfrm>
            <a:off x="1756929" y="5027905"/>
            <a:ext cx="188467" cy="315413"/>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FF6600"/>
          </a:solidFill>
        </p:spPr>
        <p:txBody>
          <a:bodyPr wrap="square" lIns="0" tIns="0" rIns="0" bIns="0" rtlCol="0"/>
          <a:lstStyle/>
          <a:p>
            <a:endParaRPr/>
          </a:p>
        </p:txBody>
      </p:sp>
      <p:sp>
        <p:nvSpPr>
          <p:cNvPr id="90" name="object 6">
            <a:extLst>
              <a:ext uri="{FF2B5EF4-FFF2-40B4-BE49-F238E27FC236}">
                <a16:creationId xmlns:a16="http://schemas.microsoft.com/office/drawing/2014/main" id="{70E3ED01-F63F-4A0F-8CA1-701404F6E00B}"/>
              </a:ext>
            </a:extLst>
          </p:cNvPr>
          <p:cNvSpPr/>
          <p:nvPr/>
        </p:nvSpPr>
        <p:spPr>
          <a:xfrm>
            <a:off x="1677443" y="4866389"/>
            <a:ext cx="362185" cy="282181"/>
          </a:xfrm>
          <a:custGeom>
            <a:avLst/>
            <a:gdLst/>
            <a:ahLst/>
            <a:cxnLst/>
            <a:rect l="l" t="t" r="r" b="b"/>
            <a:pathLst>
              <a:path w="254000" h="217805">
                <a:moveTo>
                  <a:pt x="0" y="36210"/>
                </a:moveTo>
                <a:lnTo>
                  <a:pt x="2849" y="22142"/>
                </a:lnTo>
                <a:lnTo>
                  <a:pt x="10614" y="10629"/>
                </a:lnTo>
                <a:lnTo>
                  <a:pt x="22117" y="2854"/>
                </a:lnTo>
                <a:lnTo>
                  <a:pt x="36179" y="0"/>
                </a:lnTo>
                <a:lnTo>
                  <a:pt x="217810" y="0"/>
                </a:lnTo>
                <a:lnTo>
                  <a:pt x="231872" y="2854"/>
                </a:lnTo>
                <a:lnTo>
                  <a:pt x="243375" y="10629"/>
                </a:lnTo>
                <a:lnTo>
                  <a:pt x="251139" y="22142"/>
                </a:lnTo>
                <a:lnTo>
                  <a:pt x="253989" y="36210"/>
                </a:lnTo>
                <a:lnTo>
                  <a:pt x="253989" y="181234"/>
                </a:lnTo>
                <a:lnTo>
                  <a:pt x="251139" y="195301"/>
                </a:lnTo>
                <a:lnTo>
                  <a:pt x="243375" y="206814"/>
                </a:lnTo>
                <a:lnTo>
                  <a:pt x="231872" y="214589"/>
                </a:lnTo>
                <a:lnTo>
                  <a:pt x="217810" y="217444"/>
                </a:lnTo>
                <a:lnTo>
                  <a:pt x="36179" y="217444"/>
                </a:lnTo>
                <a:lnTo>
                  <a:pt x="22117" y="214589"/>
                </a:lnTo>
                <a:lnTo>
                  <a:pt x="10614" y="206814"/>
                </a:lnTo>
                <a:lnTo>
                  <a:pt x="2849" y="195301"/>
                </a:lnTo>
                <a:lnTo>
                  <a:pt x="0" y="181234"/>
                </a:lnTo>
                <a:lnTo>
                  <a:pt x="0" y="36210"/>
                </a:lnTo>
                <a:close/>
              </a:path>
            </a:pathLst>
          </a:custGeom>
          <a:solidFill>
            <a:srgbClr val="FF6600"/>
          </a:solidFill>
          <a:ln w="19049">
            <a:noFill/>
          </a:ln>
        </p:spPr>
        <p:txBody>
          <a:bodyPr wrap="square" lIns="0" tIns="0" rIns="0" bIns="0" rtlCol="0"/>
          <a:lstStyle/>
          <a:p>
            <a:pPr algn="ctr"/>
            <a:r>
              <a:rPr lang="en-US" sz="1600" dirty="0">
                <a:solidFill>
                  <a:schemeClr val="bg1"/>
                </a:solidFill>
              </a:rPr>
              <a:t>9</a:t>
            </a:r>
            <a:endParaRPr sz="1600" dirty="0">
              <a:solidFill>
                <a:schemeClr val="bg1"/>
              </a:solidFill>
            </a:endParaRPr>
          </a:p>
        </p:txBody>
      </p:sp>
      <p:sp>
        <p:nvSpPr>
          <p:cNvPr id="91" name="object 11">
            <a:extLst>
              <a:ext uri="{FF2B5EF4-FFF2-40B4-BE49-F238E27FC236}">
                <a16:creationId xmlns:a16="http://schemas.microsoft.com/office/drawing/2014/main" id="{DDB0C7D9-7057-44A6-981D-3BEB4F8D148F}"/>
              </a:ext>
            </a:extLst>
          </p:cNvPr>
          <p:cNvSpPr/>
          <p:nvPr/>
        </p:nvSpPr>
        <p:spPr>
          <a:xfrm>
            <a:off x="2278028" y="5023396"/>
            <a:ext cx="188467" cy="315413"/>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FF6600"/>
          </a:solidFill>
        </p:spPr>
        <p:txBody>
          <a:bodyPr wrap="square" lIns="0" tIns="0" rIns="0" bIns="0" rtlCol="0"/>
          <a:lstStyle/>
          <a:p>
            <a:endParaRPr/>
          </a:p>
        </p:txBody>
      </p:sp>
      <p:sp>
        <p:nvSpPr>
          <p:cNvPr id="92" name="object 6">
            <a:extLst>
              <a:ext uri="{FF2B5EF4-FFF2-40B4-BE49-F238E27FC236}">
                <a16:creationId xmlns:a16="http://schemas.microsoft.com/office/drawing/2014/main" id="{B559643C-5B41-4916-8057-4E42C8AFE125}"/>
              </a:ext>
            </a:extLst>
          </p:cNvPr>
          <p:cNvSpPr/>
          <p:nvPr/>
        </p:nvSpPr>
        <p:spPr>
          <a:xfrm>
            <a:off x="2198543" y="4861880"/>
            <a:ext cx="362185" cy="282181"/>
          </a:xfrm>
          <a:custGeom>
            <a:avLst/>
            <a:gdLst/>
            <a:ahLst/>
            <a:cxnLst/>
            <a:rect l="l" t="t" r="r" b="b"/>
            <a:pathLst>
              <a:path w="254000" h="217805">
                <a:moveTo>
                  <a:pt x="0" y="36210"/>
                </a:moveTo>
                <a:lnTo>
                  <a:pt x="2849" y="22142"/>
                </a:lnTo>
                <a:lnTo>
                  <a:pt x="10614" y="10629"/>
                </a:lnTo>
                <a:lnTo>
                  <a:pt x="22117" y="2854"/>
                </a:lnTo>
                <a:lnTo>
                  <a:pt x="36179" y="0"/>
                </a:lnTo>
                <a:lnTo>
                  <a:pt x="217810" y="0"/>
                </a:lnTo>
                <a:lnTo>
                  <a:pt x="231872" y="2854"/>
                </a:lnTo>
                <a:lnTo>
                  <a:pt x="243375" y="10629"/>
                </a:lnTo>
                <a:lnTo>
                  <a:pt x="251139" y="22142"/>
                </a:lnTo>
                <a:lnTo>
                  <a:pt x="253989" y="36210"/>
                </a:lnTo>
                <a:lnTo>
                  <a:pt x="253989" y="181234"/>
                </a:lnTo>
                <a:lnTo>
                  <a:pt x="251139" y="195301"/>
                </a:lnTo>
                <a:lnTo>
                  <a:pt x="243375" y="206814"/>
                </a:lnTo>
                <a:lnTo>
                  <a:pt x="231872" y="214589"/>
                </a:lnTo>
                <a:lnTo>
                  <a:pt x="217810" y="217444"/>
                </a:lnTo>
                <a:lnTo>
                  <a:pt x="36179" y="217444"/>
                </a:lnTo>
                <a:lnTo>
                  <a:pt x="22117" y="214589"/>
                </a:lnTo>
                <a:lnTo>
                  <a:pt x="10614" y="206814"/>
                </a:lnTo>
                <a:lnTo>
                  <a:pt x="2849" y="195301"/>
                </a:lnTo>
                <a:lnTo>
                  <a:pt x="0" y="181234"/>
                </a:lnTo>
                <a:lnTo>
                  <a:pt x="0" y="36210"/>
                </a:lnTo>
                <a:close/>
              </a:path>
            </a:pathLst>
          </a:custGeom>
          <a:solidFill>
            <a:srgbClr val="FF6600"/>
          </a:solidFill>
          <a:ln w="19049">
            <a:noFill/>
          </a:ln>
        </p:spPr>
        <p:txBody>
          <a:bodyPr wrap="square" lIns="0" tIns="0" rIns="0" bIns="0" rtlCol="0"/>
          <a:lstStyle/>
          <a:p>
            <a:pPr algn="ctr"/>
            <a:r>
              <a:rPr lang="en-US" sz="1600" dirty="0">
                <a:solidFill>
                  <a:schemeClr val="bg1"/>
                </a:solidFill>
              </a:rPr>
              <a:t>10</a:t>
            </a:r>
            <a:endParaRPr sz="1600" dirty="0">
              <a:solidFill>
                <a:schemeClr val="bg1"/>
              </a:solidFill>
            </a:endParaRPr>
          </a:p>
        </p:txBody>
      </p:sp>
      <p:sp>
        <p:nvSpPr>
          <p:cNvPr id="93" name="object 11">
            <a:extLst>
              <a:ext uri="{FF2B5EF4-FFF2-40B4-BE49-F238E27FC236}">
                <a16:creationId xmlns:a16="http://schemas.microsoft.com/office/drawing/2014/main" id="{794BE548-FDA0-43E3-98A6-5E5424D0B809}"/>
              </a:ext>
            </a:extLst>
          </p:cNvPr>
          <p:cNvSpPr/>
          <p:nvPr/>
        </p:nvSpPr>
        <p:spPr>
          <a:xfrm>
            <a:off x="2776759" y="5019874"/>
            <a:ext cx="188467" cy="315413"/>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FF6600"/>
          </a:solidFill>
        </p:spPr>
        <p:txBody>
          <a:bodyPr wrap="square" lIns="0" tIns="0" rIns="0" bIns="0" rtlCol="0"/>
          <a:lstStyle/>
          <a:p>
            <a:endParaRPr/>
          </a:p>
        </p:txBody>
      </p:sp>
      <p:sp>
        <p:nvSpPr>
          <p:cNvPr id="94" name="object 6">
            <a:extLst>
              <a:ext uri="{FF2B5EF4-FFF2-40B4-BE49-F238E27FC236}">
                <a16:creationId xmlns:a16="http://schemas.microsoft.com/office/drawing/2014/main" id="{1FB8D86C-BAA8-4181-AE8B-1A09B10AAE43}"/>
              </a:ext>
            </a:extLst>
          </p:cNvPr>
          <p:cNvSpPr/>
          <p:nvPr/>
        </p:nvSpPr>
        <p:spPr>
          <a:xfrm>
            <a:off x="2697273" y="4858358"/>
            <a:ext cx="362185" cy="282181"/>
          </a:xfrm>
          <a:custGeom>
            <a:avLst/>
            <a:gdLst/>
            <a:ahLst/>
            <a:cxnLst/>
            <a:rect l="l" t="t" r="r" b="b"/>
            <a:pathLst>
              <a:path w="254000" h="217805">
                <a:moveTo>
                  <a:pt x="0" y="36210"/>
                </a:moveTo>
                <a:lnTo>
                  <a:pt x="2849" y="22142"/>
                </a:lnTo>
                <a:lnTo>
                  <a:pt x="10614" y="10629"/>
                </a:lnTo>
                <a:lnTo>
                  <a:pt x="22117" y="2854"/>
                </a:lnTo>
                <a:lnTo>
                  <a:pt x="36179" y="0"/>
                </a:lnTo>
                <a:lnTo>
                  <a:pt x="217810" y="0"/>
                </a:lnTo>
                <a:lnTo>
                  <a:pt x="231872" y="2854"/>
                </a:lnTo>
                <a:lnTo>
                  <a:pt x="243375" y="10629"/>
                </a:lnTo>
                <a:lnTo>
                  <a:pt x="251139" y="22142"/>
                </a:lnTo>
                <a:lnTo>
                  <a:pt x="253989" y="36210"/>
                </a:lnTo>
                <a:lnTo>
                  <a:pt x="253989" y="181234"/>
                </a:lnTo>
                <a:lnTo>
                  <a:pt x="251139" y="195301"/>
                </a:lnTo>
                <a:lnTo>
                  <a:pt x="243375" y="206814"/>
                </a:lnTo>
                <a:lnTo>
                  <a:pt x="231872" y="214589"/>
                </a:lnTo>
                <a:lnTo>
                  <a:pt x="217810" y="217444"/>
                </a:lnTo>
                <a:lnTo>
                  <a:pt x="36179" y="217444"/>
                </a:lnTo>
                <a:lnTo>
                  <a:pt x="22117" y="214589"/>
                </a:lnTo>
                <a:lnTo>
                  <a:pt x="10614" y="206814"/>
                </a:lnTo>
                <a:lnTo>
                  <a:pt x="2849" y="195301"/>
                </a:lnTo>
                <a:lnTo>
                  <a:pt x="0" y="181234"/>
                </a:lnTo>
                <a:lnTo>
                  <a:pt x="0" y="36210"/>
                </a:lnTo>
                <a:close/>
              </a:path>
            </a:pathLst>
          </a:custGeom>
          <a:solidFill>
            <a:srgbClr val="FF6600"/>
          </a:solidFill>
          <a:ln w="19049">
            <a:noFill/>
          </a:ln>
        </p:spPr>
        <p:txBody>
          <a:bodyPr wrap="square" lIns="0" tIns="0" rIns="0" bIns="0" rtlCol="0"/>
          <a:lstStyle/>
          <a:p>
            <a:pPr algn="ctr"/>
            <a:r>
              <a:rPr lang="en-US" sz="1600" dirty="0">
                <a:solidFill>
                  <a:schemeClr val="bg1"/>
                </a:solidFill>
              </a:rPr>
              <a:t>11</a:t>
            </a:r>
            <a:endParaRPr sz="1600" dirty="0">
              <a:solidFill>
                <a:schemeClr val="bg1"/>
              </a:solidFill>
            </a:endParaRPr>
          </a:p>
        </p:txBody>
      </p:sp>
      <p:sp>
        <p:nvSpPr>
          <p:cNvPr id="33" name="object 11">
            <a:extLst>
              <a:ext uri="{FF2B5EF4-FFF2-40B4-BE49-F238E27FC236}">
                <a16:creationId xmlns:a16="http://schemas.microsoft.com/office/drawing/2014/main" id="{28697505-171E-4822-AFCD-356784CA6B3B}"/>
              </a:ext>
            </a:extLst>
          </p:cNvPr>
          <p:cNvSpPr/>
          <p:nvPr/>
        </p:nvSpPr>
        <p:spPr>
          <a:xfrm rot="5400000">
            <a:off x="1516386" y="3487136"/>
            <a:ext cx="191804" cy="309925"/>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FF6600"/>
          </a:solidFill>
        </p:spPr>
        <p:txBody>
          <a:bodyPr wrap="square" lIns="0" tIns="0" rIns="0" bIns="0" rtlCol="0"/>
          <a:lstStyle/>
          <a:p>
            <a:endParaRPr/>
          </a:p>
        </p:txBody>
      </p:sp>
      <p:sp>
        <p:nvSpPr>
          <p:cNvPr id="34" name="object 6">
            <a:extLst>
              <a:ext uri="{FF2B5EF4-FFF2-40B4-BE49-F238E27FC236}">
                <a16:creationId xmlns:a16="http://schemas.microsoft.com/office/drawing/2014/main" id="{5EBD4052-5580-4565-84BC-D7E2B6A0DE18}"/>
              </a:ext>
            </a:extLst>
          </p:cNvPr>
          <p:cNvSpPr/>
          <p:nvPr/>
        </p:nvSpPr>
        <p:spPr>
          <a:xfrm>
            <a:off x="1677443" y="3501008"/>
            <a:ext cx="362185" cy="282181"/>
          </a:xfrm>
          <a:custGeom>
            <a:avLst/>
            <a:gdLst/>
            <a:ahLst/>
            <a:cxnLst/>
            <a:rect l="l" t="t" r="r" b="b"/>
            <a:pathLst>
              <a:path w="254000" h="217805">
                <a:moveTo>
                  <a:pt x="0" y="36210"/>
                </a:moveTo>
                <a:lnTo>
                  <a:pt x="2849" y="22142"/>
                </a:lnTo>
                <a:lnTo>
                  <a:pt x="10614" y="10629"/>
                </a:lnTo>
                <a:lnTo>
                  <a:pt x="22117" y="2854"/>
                </a:lnTo>
                <a:lnTo>
                  <a:pt x="36179" y="0"/>
                </a:lnTo>
                <a:lnTo>
                  <a:pt x="217810" y="0"/>
                </a:lnTo>
                <a:lnTo>
                  <a:pt x="231872" y="2854"/>
                </a:lnTo>
                <a:lnTo>
                  <a:pt x="243375" y="10629"/>
                </a:lnTo>
                <a:lnTo>
                  <a:pt x="251139" y="22142"/>
                </a:lnTo>
                <a:lnTo>
                  <a:pt x="253989" y="36210"/>
                </a:lnTo>
                <a:lnTo>
                  <a:pt x="253989" y="181234"/>
                </a:lnTo>
                <a:lnTo>
                  <a:pt x="251139" y="195301"/>
                </a:lnTo>
                <a:lnTo>
                  <a:pt x="243375" y="206814"/>
                </a:lnTo>
                <a:lnTo>
                  <a:pt x="231872" y="214589"/>
                </a:lnTo>
                <a:lnTo>
                  <a:pt x="217810" y="217444"/>
                </a:lnTo>
                <a:lnTo>
                  <a:pt x="36179" y="217444"/>
                </a:lnTo>
                <a:lnTo>
                  <a:pt x="22117" y="214589"/>
                </a:lnTo>
                <a:lnTo>
                  <a:pt x="10614" y="206814"/>
                </a:lnTo>
                <a:lnTo>
                  <a:pt x="2849" y="195301"/>
                </a:lnTo>
                <a:lnTo>
                  <a:pt x="0" y="181234"/>
                </a:lnTo>
                <a:lnTo>
                  <a:pt x="0" y="36210"/>
                </a:lnTo>
                <a:close/>
              </a:path>
            </a:pathLst>
          </a:custGeom>
          <a:solidFill>
            <a:srgbClr val="FF6600"/>
          </a:solidFill>
          <a:ln w="19049">
            <a:noFill/>
          </a:ln>
        </p:spPr>
        <p:txBody>
          <a:bodyPr wrap="square" lIns="0" tIns="0" rIns="0" bIns="0" rtlCol="0"/>
          <a:lstStyle/>
          <a:p>
            <a:pPr algn="ctr"/>
            <a:r>
              <a:rPr lang="en-US" sz="1600" dirty="0">
                <a:solidFill>
                  <a:schemeClr val="bg1"/>
                </a:solidFill>
              </a:rPr>
              <a:t>5</a:t>
            </a:r>
            <a:endParaRPr sz="1600" dirty="0">
              <a:solidFill>
                <a:schemeClr val="bg1"/>
              </a:solidFill>
            </a:endParaRPr>
          </a:p>
        </p:txBody>
      </p:sp>
      <p:sp>
        <p:nvSpPr>
          <p:cNvPr id="35" name="object 11">
            <a:extLst>
              <a:ext uri="{FF2B5EF4-FFF2-40B4-BE49-F238E27FC236}">
                <a16:creationId xmlns:a16="http://schemas.microsoft.com/office/drawing/2014/main" id="{A81E68C4-1865-42D5-B83C-756278DDEC5E}"/>
              </a:ext>
            </a:extLst>
          </p:cNvPr>
          <p:cNvSpPr/>
          <p:nvPr/>
        </p:nvSpPr>
        <p:spPr>
          <a:xfrm>
            <a:off x="921451" y="4471605"/>
            <a:ext cx="191804" cy="309925"/>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FF6600"/>
          </a:solidFill>
        </p:spPr>
        <p:txBody>
          <a:bodyPr wrap="square" lIns="0" tIns="0" rIns="0" bIns="0" rtlCol="0"/>
          <a:lstStyle/>
          <a:p>
            <a:endParaRPr/>
          </a:p>
        </p:txBody>
      </p:sp>
      <p:sp>
        <p:nvSpPr>
          <p:cNvPr id="36" name="object 6">
            <a:extLst>
              <a:ext uri="{FF2B5EF4-FFF2-40B4-BE49-F238E27FC236}">
                <a16:creationId xmlns:a16="http://schemas.microsoft.com/office/drawing/2014/main" id="{F79060C6-9559-4E29-8D90-34DE655DF27B}"/>
              </a:ext>
            </a:extLst>
          </p:cNvPr>
          <p:cNvSpPr/>
          <p:nvPr/>
        </p:nvSpPr>
        <p:spPr>
          <a:xfrm>
            <a:off x="3285729" y="4383324"/>
            <a:ext cx="362185" cy="282181"/>
          </a:xfrm>
          <a:custGeom>
            <a:avLst/>
            <a:gdLst/>
            <a:ahLst/>
            <a:cxnLst/>
            <a:rect l="l" t="t" r="r" b="b"/>
            <a:pathLst>
              <a:path w="254000" h="217805">
                <a:moveTo>
                  <a:pt x="0" y="36210"/>
                </a:moveTo>
                <a:lnTo>
                  <a:pt x="2849" y="22142"/>
                </a:lnTo>
                <a:lnTo>
                  <a:pt x="10614" y="10629"/>
                </a:lnTo>
                <a:lnTo>
                  <a:pt x="22117" y="2854"/>
                </a:lnTo>
                <a:lnTo>
                  <a:pt x="36179" y="0"/>
                </a:lnTo>
                <a:lnTo>
                  <a:pt x="217810" y="0"/>
                </a:lnTo>
                <a:lnTo>
                  <a:pt x="231872" y="2854"/>
                </a:lnTo>
                <a:lnTo>
                  <a:pt x="243375" y="10629"/>
                </a:lnTo>
                <a:lnTo>
                  <a:pt x="251139" y="22142"/>
                </a:lnTo>
                <a:lnTo>
                  <a:pt x="253989" y="36210"/>
                </a:lnTo>
                <a:lnTo>
                  <a:pt x="253989" y="181234"/>
                </a:lnTo>
                <a:lnTo>
                  <a:pt x="251139" y="195301"/>
                </a:lnTo>
                <a:lnTo>
                  <a:pt x="243375" y="206814"/>
                </a:lnTo>
                <a:lnTo>
                  <a:pt x="231872" y="214589"/>
                </a:lnTo>
                <a:lnTo>
                  <a:pt x="217810" y="217444"/>
                </a:lnTo>
                <a:lnTo>
                  <a:pt x="36179" y="217444"/>
                </a:lnTo>
                <a:lnTo>
                  <a:pt x="22117" y="214589"/>
                </a:lnTo>
                <a:lnTo>
                  <a:pt x="10614" y="206814"/>
                </a:lnTo>
                <a:lnTo>
                  <a:pt x="2849" y="195301"/>
                </a:lnTo>
                <a:lnTo>
                  <a:pt x="0" y="181234"/>
                </a:lnTo>
                <a:lnTo>
                  <a:pt x="0" y="36210"/>
                </a:lnTo>
                <a:close/>
              </a:path>
            </a:pathLst>
          </a:custGeom>
          <a:solidFill>
            <a:srgbClr val="FF6600"/>
          </a:solidFill>
          <a:ln w="19049">
            <a:noFill/>
          </a:ln>
        </p:spPr>
        <p:txBody>
          <a:bodyPr wrap="square" lIns="0" tIns="0" rIns="0" bIns="0" rtlCol="0"/>
          <a:lstStyle/>
          <a:p>
            <a:pPr algn="ctr"/>
            <a:r>
              <a:rPr lang="en-US" sz="1600" dirty="0">
                <a:solidFill>
                  <a:schemeClr val="bg1"/>
                </a:solidFill>
              </a:rPr>
              <a:t>6</a:t>
            </a:r>
            <a:endParaRPr sz="1600" dirty="0">
              <a:solidFill>
                <a:schemeClr val="bg1"/>
              </a:solidFill>
            </a:endParaRPr>
          </a:p>
        </p:txBody>
      </p:sp>
      <p:sp>
        <p:nvSpPr>
          <p:cNvPr id="4" name="Rectangle 3">
            <a:extLst>
              <a:ext uri="{FF2B5EF4-FFF2-40B4-BE49-F238E27FC236}">
                <a16:creationId xmlns:a16="http://schemas.microsoft.com/office/drawing/2014/main" id="{96E99402-0403-4EA1-8AB7-A6ECF604E26B}"/>
              </a:ext>
            </a:extLst>
          </p:cNvPr>
          <p:cNvSpPr/>
          <p:nvPr/>
        </p:nvSpPr>
        <p:spPr>
          <a:xfrm>
            <a:off x="1033808" y="4471605"/>
            <a:ext cx="2269172" cy="45719"/>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1" name="Pentagon 40"/>
          <p:cNvSpPr/>
          <p:nvPr/>
        </p:nvSpPr>
        <p:spPr>
          <a:xfrm>
            <a:off x="0" y="428604"/>
            <a:ext cx="4429124" cy="500066"/>
          </a:xfrm>
          <a:prstGeom prst="homePlate">
            <a:avLst/>
          </a:prstGeom>
          <a:ln/>
        </p:spPr>
        <p:style>
          <a:lnRef idx="1">
            <a:schemeClr val="dk1"/>
          </a:lnRef>
          <a:fillRef idx="3">
            <a:schemeClr val="dk1"/>
          </a:fillRef>
          <a:effectRef idx="2">
            <a:schemeClr val="dk1"/>
          </a:effectRef>
          <a:fontRef idx="minor">
            <a:schemeClr val="lt1"/>
          </a:fontRef>
        </p:style>
        <p:txBody>
          <a:bodyPr rtlCol="0" anchor="ctr"/>
          <a:lstStyle/>
          <a:p>
            <a:pPr algn="ctr"/>
            <a:endParaRPr lang="id-ID"/>
          </a:p>
        </p:txBody>
      </p:sp>
      <p:sp>
        <p:nvSpPr>
          <p:cNvPr id="19" name="1 Título"/>
          <p:cNvSpPr txBox="1">
            <a:spLocks/>
          </p:cNvSpPr>
          <p:nvPr/>
        </p:nvSpPr>
        <p:spPr>
          <a:xfrm>
            <a:off x="441351" y="142852"/>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3200" dirty="0">
                <a:solidFill>
                  <a:srgbClr val="FFC000"/>
                </a:solidFill>
              </a:rPr>
              <a:t>Tampilan Pencarian</a:t>
            </a:r>
            <a:endParaRPr lang="es-HN" sz="3200" dirty="0">
              <a:solidFill>
                <a:srgbClr val="FFC000"/>
              </a:solidFill>
            </a:endParaRPr>
          </a:p>
        </p:txBody>
      </p:sp>
      <p:sp>
        <p:nvSpPr>
          <p:cNvPr id="31" name="object 27">
            <a:extLst>
              <a:ext uri="{FF2B5EF4-FFF2-40B4-BE49-F238E27FC236}">
                <a16:creationId xmlns:a16="http://schemas.microsoft.com/office/drawing/2014/main" id="{B57E034B-5BAD-4252-9DCB-A48ABBCB73BE}"/>
              </a:ext>
            </a:extLst>
          </p:cNvPr>
          <p:cNvSpPr txBox="1"/>
          <p:nvPr/>
        </p:nvSpPr>
        <p:spPr>
          <a:xfrm>
            <a:off x="3786182" y="1357298"/>
            <a:ext cx="4790663" cy="1011174"/>
          </a:xfrm>
          <a:prstGeom prst="rect">
            <a:avLst/>
          </a:prstGeom>
        </p:spPr>
        <p:txBody>
          <a:bodyPr vert="horz" wrap="square" lIns="0" tIns="13335" rIns="0" bIns="0" rtlCol="0">
            <a:spAutoFit/>
          </a:bodyPr>
          <a:lstStyle/>
          <a:p>
            <a:pPr marL="12700" marR="5080">
              <a:lnSpc>
                <a:spcPct val="100000"/>
              </a:lnSpc>
              <a:spcBef>
                <a:spcPts val="105"/>
              </a:spcBef>
            </a:pPr>
            <a:r>
              <a:rPr lang="en-US" sz="1600" dirty="0">
                <a:latin typeface="Arial"/>
                <a:cs typeface="Arial"/>
              </a:rPr>
              <a:t>Menu </a:t>
            </a:r>
            <a:r>
              <a:rPr lang="en-US" sz="1600" dirty="0" err="1">
                <a:latin typeface="Arial"/>
                <a:cs typeface="Arial"/>
              </a:rPr>
              <a:t>pencarian</a:t>
            </a:r>
            <a:r>
              <a:rPr lang="en-US" sz="1600" dirty="0">
                <a:latin typeface="Arial"/>
                <a:cs typeface="Arial"/>
              </a:rPr>
              <a:t> yang </a:t>
            </a:r>
            <a:r>
              <a:rPr lang="en-US" sz="1600" dirty="0" err="1">
                <a:latin typeface="Arial"/>
                <a:cs typeface="Arial"/>
              </a:rPr>
              <a:t>dapat</a:t>
            </a:r>
            <a:r>
              <a:rPr lang="en-US" sz="1600" dirty="0">
                <a:latin typeface="Arial"/>
                <a:cs typeface="Arial"/>
              </a:rPr>
              <a:t> </a:t>
            </a:r>
            <a:r>
              <a:rPr lang="en-US" sz="1600" b="1" dirty="0" err="1">
                <a:latin typeface="Arial"/>
                <a:cs typeface="Arial"/>
              </a:rPr>
              <a:t>membantu</a:t>
            </a:r>
            <a:r>
              <a:rPr lang="en-US" sz="1600" b="1" dirty="0">
                <a:latin typeface="Arial"/>
                <a:cs typeface="Arial"/>
              </a:rPr>
              <a:t> </a:t>
            </a:r>
            <a:r>
              <a:rPr lang="en-US" sz="1600" b="1" dirty="0" err="1">
                <a:latin typeface="Arial"/>
                <a:cs typeface="Arial"/>
              </a:rPr>
              <a:t>menemukan</a:t>
            </a:r>
            <a:r>
              <a:rPr lang="en-US" sz="1600" b="1" dirty="0">
                <a:latin typeface="Arial"/>
                <a:cs typeface="Arial"/>
              </a:rPr>
              <a:t> </a:t>
            </a:r>
            <a:r>
              <a:rPr lang="en-US" sz="1600" b="1" dirty="0" err="1">
                <a:latin typeface="Arial"/>
                <a:cs typeface="Arial"/>
              </a:rPr>
              <a:t>judul</a:t>
            </a:r>
            <a:r>
              <a:rPr lang="en-US" sz="1600" b="1" dirty="0">
                <a:latin typeface="Arial"/>
                <a:cs typeface="Arial"/>
              </a:rPr>
              <a:t> </a:t>
            </a:r>
            <a:r>
              <a:rPr lang="en-US" sz="1600" b="1" dirty="0" err="1">
                <a:latin typeface="Arial"/>
                <a:cs typeface="Arial"/>
              </a:rPr>
              <a:t>buku</a:t>
            </a:r>
            <a:r>
              <a:rPr lang="en-US" sz="1600" b="1" dirty="0">
                <a:latin typeface="Arial"/>
                <a:cs typeface="Arial"/>
              </a:rPr>
              <a:t>, </a:t>
            </a:r>
            <a:r>
              <a:rPr lang="en-US" sz="1600" b="1" dirty="0" err="1">
                <a:latin typeface="Arial"/>
                <a:cs typeface="Arial"/>
              </a:rPr>
              <a:t>penulis</a:t>
            </a:r>
            <a:r>
              <a:rPr lang="en-US" sz="1600" b="1" dirty="0">
                <a:latin typeface="Arial"/>
                <a:cs typeface="Arial"/>
              </a:rPr>
              <a:t>, </a:t>
            </a:r>
            <a:r>
              <a:rPr lang="en-US" sz="1600" b="1" dirty="0" err="1">
                <a:latin typeface="Arial"/>
                <a:cs typeface="Arial"/>
              </a:rPr>
              <a:t>penerbit</a:t>
            </a:r>
            <a:r>
              <a:rPr lang="en-US" sz="1600" b="1" dirty="0">
                <a:latin typeface="Arial"/>
                <a:cs typeface="Arial"/>
              </a:rPr>
              <a:t>, </a:t>
            </a:r>
            <a:r>
              <a:rPr lang="en-US" sz="1600" b="1" dirty="0" err="1">
                <a:latin typeface="Arial"/>
                <a:cs typeface="Arial"/>
              </a:rPr>
              <a:t>bahkan</a:t>
            </a:r>
            <a:r>
              <a:rPr lang="en-US" sz="1600" b="1" dirty="0">
                <a:latin typeface="Arial"/>
                <a:cs typeface="Arial"/>
              </a:rPr>
              <a:t> kata </a:t>
            </a:r>
            <a:r>
              <a:rPr lang="en-US" sz="1600" b="1" dirty="0" err="1">
                <a:latin typeface="Arial"/>
                <a:cs typeface="Arial"/>
              </a:rPr>
              <a:t>atau</a:t>
            </a:r>
            <a:r>
              <a:rPr lang="en-US" sz="1600" b="1" dirty="0">
                <a:latin typeface="Arial"/>
                <a:cs typeface="Arial"/>
              </a:rPr>
              <a:t> </a:t>
            </a:r>
            <a:r>
              <a:rPr lang="en-US" sz="1600" b="1" dirty="0" err="1">
                <a:latin typeface="Arial"/>
                <a:cs typeface="Arial"/>
              </a:rPr>
              <a:t>kalimat</a:t>
            </a:r>
            <a:r>
              <a:rPr lang="en-US" sz="1600" dirty="0">
                <a:latin typeface="Arial"/>
                <a:cs typeface="Arial"/>
              </a:rPr>
              <a:t> yang </a:t>
            </a:r>
            <a:r>
              <a:rPr lang="en-US" sz="1600" dirty="0" err="1">
                <a:latin typeface="Arial"/>
                <a:cs typeface="Arial"/>
              </a:rPr>
              <a:t>terkandung</a:t>
            </a:r>
            <a:r>
              <a:rPr lang="en-US" sz="1600" dirty="0">
                <a:latin typeface="Arial"/>
                <a:cs typeface="Arial"/>
              </a:rPr>
              <a:t> </a:t>
            </a:r>
            <a:r>
              <a:rPr lang="en-US" sz="1600" dirty="0" err="1">
                <a:latin typeface="Arial"/>
                <a:cs typeface="Arial"/>
              </a:rPr>
              <a:t>dalam</a:t>
            </a:r>
            <a:r>
              <a:rPr lang="en-US" sz="1600" dirty="0">
                <a:latin typeface="Arial"/>
                <a:cs typeface="Arial"/>
              </a:rPr>
              <a:t> </a:t>
            </a:r>
          </a:p>
          <a:p>
            <a:pPr marL="12700" marR="5080">
              <a:lnSpc>
                <a:spcPct val="100000"/>
              </a:lnSpc>
              <a:spcBef>
                <a:spcPts val="105"/>
              </a:spcBef>
            </a:pPr>
            <a:r>
              <a:rPr lang="en-US" sz="1600" dirty="0" err="1">
                <a:latin typeface="Arial"/>
                <a:cs typeface="Arial"/>
              </a:rPr>
              <a:t>isi</a:t>
            </a:r>
            <a:r>
              <a:rPr lang="en-US" sz="1600" dirty="0">
                <a:latin typeface="Arial"/>
                <a:cs typeface="Arial"/>
              </a:rPr>
              <a:t> </a:t>
            </a:r>
            <a:r>
              <a:rPr lang="en-US" sz="1600" dirty="0" err="1">
                <a:latin typeface="Arial"/>
                <a:cs typeface="Arial"/>
              </a:rPr>
              <a:t>buku</a:t>
            </a:r>
            <a:r>
              <a:rPr lang="en-US" sz="1600" dirty="0">
                <a:latin typeface="Arial"/>
                <a:cs typeface="Arial"/>
              </a:rPr>
              <a:t>.</a:t>
            </a:r>
          </a:p>
        </p:txBody>
      </p:sp>
      <p:sp>
        <p:nvSpPr>
          <p:cNvPr id="32" name="object 27">
            <a:extLst>
              <a:ext uri="{FF2B5EF4-FFF2-40B4-BE49-F238E27FC236}">
                <a16:creationId xmlns:a16="http://schemas.microsoft.com/office/drawing/2014/main" id="{E0BBA24B-4A1B-4AB0-8D5A-566075839370}"/>
              </a:ext>
            </a:extLst>
          </p:cNvPr>
          <p:cNvSpPr txBox="1"/>
          <p:nvPr/>
        </p:nvSpPr>
        <p:spPr>
          <a:xfrm>
            <a:off x="3786183" y="2571744"/>
            <a:ext cx="4071966" cy="3032240"/>
          </a:xfrm>
          <a:prstGeom prst="rect">
            <a:avLst/>
          </a:prstGeom>
        </p:spPr>
        <p:txBody>
          <a:bodyPr vert="horz" wrap="square" lIns="0" tIns="13335" rIns="0" bIns="0" rtlCol="0">
            <a:spAutoFit/>
          </a:bodyPr>
          <a:lstStyle/>
          <a:p>
            <a:pPr marL="12700" marR="5080">
              <a:lnSpc>
                <a:spcPct val="100000"/>
              </a:lnSpc>
              <a:spcBef>
                <a:spcPts val="105"/>
              </a:spcBef>
            </a:pPr>
            <a:r>
              <a:rPr lang="en-US" sz="1600" dirty="0">
                <a:latin typeface="Arial"/>
                <a:cs typeface="Arial"/>
              </a:rPr>
              <a:t>Masukkan kata </a:t>
            </a:r>
            <a:r>
              <a:rPr lang="en-US" sz="1600" dirty="0" err="1">
                <a:latin typeface="Arial"/>
                <a:cs typeface="Arial"/>
              </a:rPr>
              <a:t>kunci</a:t>
            </a:r>
            <a:r>
              <a:rPr lang="en-US" sz="1600" dirty="0">
                <a:latin typeface="Arial"/>
                <a:cs typeface="Arial"/>
              </a:rPr>
              <a:t> yang </a:t>
            </a:r>
            <a:r>
              <a:rPr lang="en-US" sz="1600" dirty="0" err="1">
                <a:latin typeface="Arial"/>
                <a:cs typeface="Arial"/>
              </a:rPr>
              <a:t>ingin</a:t>
            </a:r>
            <a:r>
              <a:rPr lang="en-US" sz="1600" dirty="0">
                <a:latin typeface="Arial"/>
                <a:cs typeface="Arial"/>
              </a:rPr>
              <a:t> </a:t>
            </a:r>
            <a:r>
              <a:rPr lang="en-US" sz="1600" dirty="0" err="1">
                <a:latin typeface="Arial"/>
                <a:cs typeface="Arial"/>
              </a:rPr>
              <a:t>ditemukan</a:t>
            </a:r>
            <a:r>
              <a:rPr lang="en-US" sz="1600" dirty="0">
                <a:latin typeface="Arial"/>
                <a:cs typeface="Arial"/>
              </a:rPr>
              <a:t>, </a:t>
            </a:r>
            <a:r>
              <a:rPr lang="en-US" sz="1600" dirty="0" err="1">
                <a:latin typeface="Arial"/>
                <a:cs typeface="Arial"/>
              </a:rPr>
              <a:t>aplikasi</a:t>
            </a:r>
            <a:r>
              <a:rPr lang="en-US" sz="1600" dirty="0">
                <a:latin typeface="Arial"/>
                <a:cs typeface="Arial"/>
              </a:rPr>
              <a:t> </a:t>
            </a:r>
            <a:r>
              <a:rPr lang="en-US" sz="1600" dirty="0" err="1">
                <a:latin typeface="Arial"/>
                <a:cs typeface="Arial"/>
              </a:rPr>
              <a:t>akan</a:t>
            </a:r>
            <a:r>
              <a:rPr lang="en-US" sz="1600" dirty="0">
                <a:latin typeface="Arial"/>
                <a:cs typeface="Arial"/>
              </a:rPr>
              <a:t> </a:t>
            </a:r>
            <a:r>
              <a:rPr lang="en-US" sz="1600" dirty="0" err="1">
                <a:latin typeface="Arial"/>
                <a:cs typeface="Arial"/>
              </a:rPr>
              <a:t>menampilkan</a:t>
            </a:r>
            <a:r>
              <a:rPr lang="en-US" sz="1600" dirty="0">
                <a:latin typeface="Arial"/>
                <a:cs typeface="Arial"/>
              </a:rPr>
              <a:t> </a:t>
            </a:r>
          </a:p>
          <a:p>
            <a:pPr marL="12700" marR="5080">
              <a:lnSpc>
                <a:spcPct val="100000"/>
              </a:lnSpc>
              <a:spcBef>
                <a:spcPts val="105"/>
              </a:spcBef>
            </a:pPr>
            <a:endParaRPr lang="id-ID" sz="1600" dirty="0">
              <a:latin typeface="Arial"/>
              <a:cs typeface="Arial"/>
            </a:endParaRPr>
          </a:p>
          <a:p>
            <a:pPr marL="12700" marR="5080">
              <a:lnSpc>
                <a:spcPct val="100000"/>
              </a:lnSpc>
              <a:spcBef>
                <a:spcPts val="105"/>
              </a:spcBef>
            </a:pPr>
            <a:r>
              <a:rPr lang="en-US" sz="1600" b="1" dirty="0">
                <a:latin typeface="Arial"/>
                <a:cs typeface="Arial"/>
              </a:rPr>
              <a:t>2 </a:t>
            </a:r>
            <a:r>
              <a:rPr lang="en-US" sz="1600" b="1" dirty="0" err="1">
                <a:latin typeface="Arial"/>
                <a:cs typeface="Arial"/>
              </a:rPr>
              <a:t>hasil</a:t>
            </a:r>
            <a:r>
              <a:rPr lang="en-US" sz="1600" b="1" dirty="0">
                <a:latin typeface="Arial"/>
                <a:cs typeface="Arial"/>
              </a:rPr>
              <a:t> </a:t>
            </a:r>
            <a:r>
              <a:rPr lang="en-US" sz="1600" b="1" dirty="0" err="1">
                <a:latin typeface="Arial"/>
                <a:cs typeface="Arial"/>
              </a:rPr>
              <a:t>pencarian</a:t>
            </a:r>
            <a:r>
              <a:rPr lang="en-US" sz="1600" b="1" dirty="0">
                <a:latin typeface="Arial"/>
                <a:cs typeface="Arial"/>
              </a:rPr>
              <a:t> </a:t>
            </a:r>
            <a:r>
              <a:rPr lang="en-US" sz="1600" b="1" dirty="0" err="1">
                <a:latin typeface="Arial"/>
                <a:cs typeface="Arial"/>
              </a:rPr>
              <a:t>yaitu</a:t>
            </a:r>
            <a:r>
              <a:rPr lang="en-US" sz="1600" b="1" dirty="0">
                <a:latin typeface="Arial"/>
                <a:cs typeface="Arial"/>
              </a:rPr>
              <a:t> :</a:t>
            </a:r>
            <a:endParaRPr lang="id-ID" sz="1600" b="1" dirty="0">
              <a:latin typeface="Arial"/>
              <a:cs typeface="Arial"/>
            </a:endParaRPr>
          </a:p>
          <a:p>
            <a:pPr marL="12700" marR="5080">
              <a:lnSpc>
                <a:spcPct val="100000"/>
              </a:lnSpc>
              <a:spcBef>
                <a:spcPts val="105"/>
              </a:spcBef>
            </a:pPr>
            <a:endParaRPr lang="en-US" sz="1600" dirty="0">
              <a:latin typeface="Arial"/>
              <a:cs typeface="Arial"/>
            </a:endParaRPr>
          </a:p>
          <a:p>
            <a:pPr marL="355600" marR="5080" indent="-342900">
              <a:lnSpc>
                <a:spcPct val="100000"/>
              </a:lnSpc>
              <a:spcBef>
                <a:spcPts val="105"/>
              </a:spcBef>
              <a:buAutoNum type="arabicPeriod"/>
            </a:pPr>
            <a:r>
              <a:rPr lang="en-US" sz="1600" b="1" dirty="0" err="1">
                <a:latin typeface="Arial"/>
                <a:cs typeface="Arial"/>
              </a:rPr>
              <a:t>Pencarian</a:t>
            </a:r>
            <a:r>
              <a:rPr lang="en-US" sz="1600" b="1" dirty="0">
                <a:latin typeface="Arial"/>
                <a:cs typeface="Arial"/>
              </a:rPr>
              <a:t> </a:t>
            </a:r>
            <a:r>
              <a:rPr lang="en-US" sz="1600" b="1" dirty="0" err="1">
                <a:latin typeface="Arial"/>
                <a:cs typeface="Arial"/>
              </a:rPr>
              <a:t>Umum</a:t>
            </a:r>
            <a:r>
              <a:rPr lang="en-US" sz="1600" dirty="0">
                <a:latin typeface="Arial"/>
                <a:cs typeface="Arial"/>
              </a:rPr>
              <a:t>, yang </a:t>
            </a:r>
            <a:r>
              <a:rPr lang="en-US" sz="1600" dirty="0" err="1">
                <a:latin typeface="Arial"/>
                <a:cs typeface="Arial"/>
              </a:rPr>
              <a:t>menampilkan</a:t>
            </a:r>
            <a:r>
              <a:rPr lang="en-US" sz="1600" dirty="0">
                <a:latin typeface="Arial"/>
                <a:cs typeface="Arial"/>
              </a:rPr>
              <a:t> </a:t>
            </a:r>
            <a:r>
              <a:rPr lang="en-US" sz="1600" dirty="0" err="1">
                <a:latin typeface="Arial"/>
                <a:cs typeface="Arial"/>
              </a:rPr>
              <a:t>pencarian</a:t>
            </a:r>
            <a:r>
              <a:rPr lang="en-US" sz="1600" dirty="0">
                <a:latin typeface="Arial"/>
                <a:cs typeface="Arial"/>
              </a:rPr>
              <a:t> </a:t>
            </a:r>
            <a:r>
              <a:rPr lang="en-US" sz="1600" dirty="0" err="1">
                <a:latin typeface="Arial"/>
                <a:cs typeface="Arial"/>
              </a:rPr>
              <a:t>berdasarkan</a:t>
            </a:r>
            <a:r>
              <a:rPr lang="en-US" sz="1600" dirty="0">
                <a:latin typeface="Arial"/>
                <a:cs typeface="Arial"/>
              </a:rPr>
              <a:t> </a:t>
            </a:r>
            <a:r>
              <a:rPr lang="en-US" sz="1600" dirty="0" err="1">
                <a:latin typeface="Arial"/>
                <a:cs typeface="Arial"/>
              </a:rPr>
              <a:t>Judul</a:t>
            </a:r>
            <a:r>
              <a:rPr lang="en-US" sz="1600" dirty="0">
                <a:latin typeface="Arial"/>
                <a:cs typeface="Arial"/>
              </a:rPr>
              <a:t>, </a:t>
            </a:r>
            <a:r>
              <a:rPr lang="en-US" sz="1600" dirty="0" err="1">
                <a:latin typeface="Arial"/>
                <a:cs typeface="Arial"/>
              </a:rPr>
              <a:t>penulis</a:t>
            </a:r>
            <a:r>
              <a:rPr lang="en-US" sz="1600" dirty="0">
                <a:latin typeface="Arial"/>
                <a:cs typeface="Arial"/>
              </a:rPr>
              <a:t> </a:t>
            </a:r>
            <a:r>
              <a:rPr lang="en-US" sz="1600" dirty="0" err="1">
                <a:latin typeface="Arial"/>
                <a:cs typeface="Arial"/>
              </a:rPr>
              <a:t>ataupun</a:t>
            </a:r>
            <a:r>
              <a:rPr lang="en-US" sz="1600" dirty="0">
                <a:latin typeface="Arial"/>
                <a:cs typeface="Arial"/>
              </a:rPr>
              <a:t> </a:t>
            </a:r>
            <a:r>
              <a:rPr lang="en-US" sz="1600" dirty="0" err="1">
                <a:latin typeface="Arial"/>
                <a:cs typeface="Arial"/>
              </a:rPr>
              <a:t>penerbit</a:t>
            </a:r>
            <a:r>
              <a:rPr lang="en-US" sz="1600" dirty="0">
                <a:latin typeface="Arial"/>
                <a:cs typeface="Arial"/>
              </a:rPr>
              <a:t> yang </a:t>
            </a:r>
            <a:r>
              <a:rPr lang="en-US" sz="1600" dirty="0" err="1">
                <a:latin typeface="Arial"/>
                <a:cs typeface="Arial"/>
              </a:rPr>
              <a:t>terkait</a:t>
            </a:r>
            <a:r>
              <a:rPr lang="en-US" sz="1600" dirty="0">
                <a:latin typeface="Arial"/>
                <a:cs typeface="Arial"/>
              </a:rPr>
              <a:t> </a:t>
            </a:r>
            <a:r>
              <a:rPr lang="en-US" sz="1600" dirty="0" err="1">
                <a:latin typeface="Arial"/>
                <a:cs typeface="Arial"/>
              </a:rPr>
              <a:t>dengan</a:t>
            </a:r>
            <a:r>
              <a:rPr lang="en-US" sz="1600" dirty="0">
                <a:latin typeface="Arial"/>
                <a:cs typeface="Arial"/>
              </a:rPr>
              <a:t> kata </a:t>
            </a:r>
            <a:r>
              <a:rPr lang="en-US" sz="1600" dirty="0" err="1">
                <a:latin typeface="Arial"/>
                <a:cs typeface="Arial"/>
              </a:rPr>
              <a:t>pencarian</a:t>
            </a:r>
            <a:endParaRPr lang="en-US" sz="1600" dirty="0">
              <a:latin typeface="Arial"/>
              <a:cs typeface="Arial"/>
            </a:endParaRPr>
          </a:p>
          <a:p>
            <a:pPr marL="355600" marR="5080" indent="-342900">
              <a:lnSpc>
                <a:spcPct val="100000"/>
              </a:lnSpc>
              <a:spcBef>
                <a:spcPts val="105"/>
              </a:spcBef>
              <a:buAutoNum type="arabicPeriod"/>
            </a:pPr>
            <a:r>
              <a:rPr lang="en-US" sz="1600" b="1" dirty="0" err="1">
                <a:latin typeface="Arial"/>
                <a:cs typeface="Arial"/>
              </a:rPr>
              <a:t>Pencarian</a:t>
            </a:r>
            <a:r>
              <a:rPr lang="en-US" sz="1600" b="1" dirty="0">
                <a:latin typeface="Arial"/>
                <a:cs typeface="Arial"/>
              </a:rPr>
              <a:t> </a:t>
            </a:r>
            <a:r>
              <a:rPr lang="en-US" sz="1600" b="1" dirty="0" err="1">
                <a:latin typeface="Arial"/>
                <a:cs typeface="Arial"/>
              </a:rPr>
              <a:t>Kalimat</a:t>
            </a:r>
            <a:r>
              <a:rPr lang="en-US" sz="1600" dirty="0">
                <a:latin typeface="Arial"/>
                <a:cs typeface="Arial"/>
              </a:rPr>
              <a:t>, yang </a:t>
            </a:r>
            <a:r>
              <a:rPr lang="en-US" sz="1600" dirty="0" err="1">
                <a:latin typeface="Arial"/>
                <a:cs typeface="Arial"/>
              </a:rPr>
              <a:t>akan</a:t>
            </a:r>
            <a:r>
              <a:rPr lang="en-US" sz="1600" dirty="0">
                <a:latin typeface="Arial"/>
                <a:cs typeface="Arial"/>
              </a:rPr>
              <a:t> </a:t>
            </a:r>
            <a:r>
              <a:rPr lang="en-US" sz="1600" dirty="0" err="1">
                <a:latin typeface="Arial"/>
                <a:cs typeface="Arial"/>
              </a:rPr>
              <a:t>menampilkan</a:t>
            </a:r>
            <a:r>
              <a:rPr lang="en-US" sz="1600" dirty="0">
                <a:latin typeface="Arial"/>
                <a:cs typeface="Arial"/>
              </a:rPr>
              <a:t> </a:t>
            </a:r>
            <a:r>
              <a:rPr lang="en-US" sz="1600" dirty="0" err="1">
                <a:latin typeface="Arial"/>
                <a:cs typeface="Arial"/>
              </a:rPr>
              <a:t>buku</a:t>
            </a:r>
            <a:r>
              <a:rPr lang="en-US" sz="1600" dirty="0">
                <a:latin typeface="Arial"/>
                <a:cs typeface="Arial"/>
              </a:rPr>
              <a:t> </a:t>
            </a:r>
            <a:r>
              <a:rPr lang="en-US" sz="1600" dirty="0" err="1">
                <a:latin typeface="Arial"/>
                <a:cs typeface="Arial"/>
              </a:rPr>
              <a:t>beserta</a:t>
            </a:r>
            <a:r>
              <a:rPr lang="en-US" sz="1600" dirty="0">
                <a:latin typeface="Arial"/>
                <a:cs typeface="Arial"/>
              </a:rPr>
              <a:t> </a:t>
            </a:r>
            <a:r>
              <a:rPr lang="en-US" sz="1600" dirty="0" err="1">
                <a:latin typeface="Arial"/>
                <a:cs typeface="Arial"/>
              </a:rPr>
              <a:t>halaman</a:t>
            </a:r>
            <a:r>
              <a:rPr lang="en-US" sz="1600" dirty="0">
                <a:latin typeface="Arial"/>
                <a:cs typeface="Arial"/>
              </a:rPr>
              <a:t> yang </a:t>
            </a:r>
            <a:r>
              <a:rPr lang="en-US" sz="1600" dirty="0" err="1">
                <a:latin typeface="Arial"/>
                <a:cs typeface="Arial"/>
              </a:rPr>
              <a:t>terkait</a:t>
            </a:r>
            <a:r>
              <a:rPr lang="en-US" sz="1600" dirty="0">
                <a:latin typeface="Arial"/>
                <a:cs typeface="Arial"/>
              </a:rPr>
              <a:t> </a:t>
            </a:r>
            <a:r>
              <a:rPr lang="en-US" sz="1600" dirty="0" err="1">
                <a:latin typeface="Arial"/>
                <a:cs typeface="Arial"/>
              </a:rPr>
              <a:t>dengan</a:t>
            </a:r>
            <a:r>
              <a:rPr lang="en-US" sz="1600" dirty="0">
                <a:latin typeface="Arial"/>
                <a:cs typeface="Arial"/>
              </a:rPr>
              <a:t> kata </a:t>
            </a:r>
            <a:r>
              <a:rPr lang="en-US" sz="1600" dirty="0" err="1">
                <a:latin typeface="Arial"/>
                <a:cs typeface="Arial"/>
              </a:rPr>
              <a:t>pencarian</a:t>
            </a:r>
            <a:r>
              <a:rPr lang="en-US" sz="1600" dirty="0">
                <a:latin typeface="Arial"/>
                <a:cs typeface="Arial"/>
              </a:rPr>
              <a:t>. </a:t>
            </a:r>
            <a:endParaRPr sz="1600" dirty="0">
              <a:latin typeface="Arial"/>
              <a:cs typeface="Arial"/>
            </a:endParaRPr>
          </a:p>
        </p:txBody>
      </p:sp>
      <p:pic>
        <p:nvPicPr>
          <p:cNvPr id="3" name="Picture 2">
            <a:extLst>
              <a:ext uri="{FF2B5EF4-FFF2-40B4-BE49-F238E27FC236}">
                <a16:creationId xmlns:a16="http://schemas.microsoft.com/office/drawing/2014/main" id="{71F24833-AA6B-4CFC-B688-C27F49E143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155" y="1159942"/>
            <a:ext cx="2630792" cy="453811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Kotak Teks 10">
            <a:extLst>
              <a:ext uri="{FF2B5EF4-FFF2-40B4-BE49-F238E27FC236}">
                <a16:creationId xmlns:a16="http://schemas.microsoft.com/office/drawing/2014/main" id="{71482283-A39E-4A7C-8355-F62080815E2D}"/>
              </a:ext>
            </a:extLst>
          </p:cNvPr>
          <p:cNvSpPr txBox="1"/>
          <p:nvPr/>
        </p:nvSpPr>
        <p:spPr>
          <a:xfrm>
            <a:off x="899046" y="1040365"/>
            <a:ext cx="2592834" cy="307777"/>
          </a:xfrm>
          <a:prstGeom prst="rect">
            <a:avLst/>
          </a:prstGeom>
          <a:noFill/>
        </p:spPr>
        <p:txBody>
          <a:bodyPr wrap="square" rtlCol="0">
            <a:spAutoFit/>
          </a:bodyPr>
          <a:lstStyle/>
          <a:p>
            <a:r>
              <a:rPr lang="en-US" sz="1400" dirty="0" err="1">
                <a:latin typeface="Arial" panose="020B0604020202020204" pitchFamily="34" charset="0"/>
                <a:cs typeface="Arial" panose="020B0604020202020204" pitchFamily="34" charset="0"/>
              </a:rPr>
              <a:t>Contoh</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Pencarian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Umum</a:t>
            </a:r>
            <a:endParaRPr lang="en-US" sz="1400" dirty="0">
              <a:latin typeface="Arial" panose="020B0604020202020204" pitchFamily="34" charset="0"/>
              <a:cs typeface="Arial" panose="020B0604020202020204" pitchFamily="34" charset="0"/>
            </a:endParaRPr>
          </a:p>
        </p:txBody>
      </p:sp>
      <p:sp>
        <p:nvSpPr>
          <p:cNvPr id="22" name="Kotak Teks 11">
            <a:extLst>
              <a:ext uri="{FF2B5EF4-FFF2-40B4-BE49-F238E27FC236}">
                <a16:creationId xmlns:a16="http://schemas.microsoft.com/office/drawing/2014/main" id="{DA9F40D4-F697-4D35-9F02-B740C460A061}"/>
              </a:ext>
            </a:extLst>
          </p:cNvPr>
          <p:cNvSpPr txBox="1"/>
          <p:nvPr/>
        </p:nvSpPr>
        <p:spPr>
          <a:xfrm>
            <a:off x="4264689" y="1027372"/>
            <a:ext cx="2713723" cy="307777"/>
          </a:xfrm>
          <a:prstGeom prst="rect">
            <a:avLst/>
          </a:prstGeom>
          <a:noFill/>
        </p:spPr>
        <p:txBody>
          <a:bodyPr wrap="square" rtlCol="0">
            <a:spAutoFit/>
          </a:bodyPr>
          <a:lstStyle/>
          <a:p>
            <a:r>
              <a:rPr lang="en-US" sz="1400" dirty="0" err="1">
                <a:latin typeface="Arial" panose="020B0604020202020204" pitchFamily="34" charset="0"/>
                <a:cs typeface="Arial" panose="020B0604020202020204" pitchFamily="34" charset="0"/>
              </a:rPr>
              <a:t>Contoh</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Pencarian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Kalimat</a:t>
            </a:r>
            <a:endParaRPr lang="en-US" sz="1400" dirty="0">
              <a:latin typeface="Arial" panose="020B0604020202020204" pitchFamily="34" charset="0"/>
              <a:cs typeface="Arial" panose="020B0604020202020204" pitchFamily="34" charset="0"/>
            </a:endParaRPr>
          </a:p>
        </p:txBody>
      </p:sp>
      <p:grpSp>
        <p:nvGrpSpPr>
          <p:cNvPr id="42" name="Group 41"/>
          <p:cNvGrpSpPr/>
          <p:nvPr/>
        </p:nvGrpSpPr>
        <p:grpSpPr>
          <a:xfrm>
            <a:off x="0" y="116632"/>
            <a:ext cx="8286776" cy="863600"/>
            <a:chOff x="0" y="116632"/>
            <a:chExt cx="8286776" cy="863600"/>
          </a:xfrm>
        </p:grpSpPr>
        <p:sp>
          <p:nvSpPr>
            <p:cNvPr id="33" name="Pentagon 32"/>
            <p:cNvSpPr/>
            <p:nvPr/>
          </p:nvSpPr>
          <p:spPr>
            <a:xfrm>
              <a:off x="0" y="428604"/>
              <a:ext cx="4429124" cy="500066"/>
            </a:xfrm>
            <a:prstGeom prst="homePlate">
              <a:avLst/>
            </a:prstGeom>
            <a:ln/>
          </p:spPr>
          <p:style>
            <a:lnRef idx="1">
              <a:schemeClr val="dk1"/>
            </a:lnRef>
            <a:fillRef idx="3">
              <a:schemeClr val="dk1"/>
            </a:fillRef>
            <a:effectRef idx="2">
              <a:schemeClr val="dk1"/>
            </a:effectRef>
            <a:fontRef idx="minor">
              <a:schemeClr val="lt1"/>
            </a:fontRef>
          </p:style>
          <p:txBody>
            <a:bodyPr rtlCol="0" anchor="ctr"/>
            <a:lstStyle/>
            <a:p>
              <a:pPr algn="ctr"/>
              <a:endParaRPr lang="id-ID"/>
            </a:p>
          </p:txBody>
        </p:sp>
        <p:sp>
          <p:nvSpPr>
            <p:cNvPr id="34" name="1 Título"/>
            <p:cNvSpPr txBox="1">
              <a:spLocks/>
            </p:cNvSpPr>
            <p:nvPr/>
          </p:nvSpPr>
          <p:spPr>
            <a:xfrm>
              <a:off x="441351" y="116632"/>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3200" dirty="0">
                  <a:solidFill>
                    <a:srgbClr val="FFC000"/>
                  </a:solidFill>
                </a:rPr>
                <a:t>Tampilan Pencarian</a:t>
              </a:r>
              <a:endParaRPr lang="es-HN" sz="3200" dirty="0">
                <a:solidFill>
                  <a:srgbClr val="FFC000"/>
                </a:solidFill>
              </a:endParaRPr>
            </a:p>
          </p:txBody>
        </p:sp>
      </p:grpSp>
      <p:pic>
        <p:nvPicPr>
          <p:cNvPr id="3" name="Picture 2">
            <a:extLst>
              <a:ext uri="{FF2B5EF4-FFF2-40B4-BE49-F238E27FC236}">
                <a16:creationId xmlns:a16="http://schemas.microsoft.com/office/drawing/2014/main" id="{AC27EAF5-1823-487A-8576-71D58F6C94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6783" y="1399783"/>
            <a:ext cx="2532534" cy="4365104"/>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4CBAC692-1D84-4319-A763-C9ABE70B6A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600" y="1412776"/>
            <a:ext cx="2532534" cy="436510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Cloud Callout 26"/>
          <p:cNvSpPr/>
          <p:nvPr/>
        </p:nvSpPr>
        <p:spPr>
          <a:xfrm rot="21332804" flipH="1">
            <a:off x="3673849" y="3550614"/>
            <a:ext cx="5082418" cy="2824420"/>
          </a:xfrm>
          <a:prstGeom prst="cloudCallout">
            <a:avLst/>
          </a:prstGeom>
          <a:solidFill>
            <a:schemeClr val="bg1">
              <a:lumMod val="95000"/>
            </a:schemeClr>
          </a:solidFill>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id-ID"/>
          </a:p>
        </p:txBody>
      </p:sp>
      <p:sp>
        <p:nvSpPr>
          <p:cNvPr id="26" name="Kotak Teks 10">
            <a:extLst>
              <a:ext uri="{FF2B5EF4-FFF2-40B4-BE49-F238E27FC236}">
                <a16:creationId xmlns:a16="http://schemas.microsoft.com/office/drawing/2014/main" id="{DB6A9A77-12BA-4F06-B249-2A388E33FA3A}"/>
              </a:ext>
            </a:extLst>
          </p:cNvPr>
          <p:cNvSpPr txBox="1"/>
          <p:nvPr/>
        </p:nvSpPr>
        <p:spPr>
          <a:xfrm>
            <a:off x="3924296" y="4429132"/>
            <a:ext cx="4357718" cy="923330"/>
          </a:xfrm>
          <a:prstGeom prst="rect">
            <a:avLst/>
          </a:prstGeom>
          <a:noFill/>
        </p:spPr>
        <p:txBody>
          <a:bodyPr wrap="square" rtlCol="0">
            <a:spAutoFit/>
          </a:bodyPr>
          <a:lstStyle/>
          <a:p>
            <a:pPr algn="ctr"/>
            <a:r>
              <a:rPr lang="en-US" dirty="0"/>
              <a:t>Hasil </a:t>
            </a:r>
            <a:r>
              <a:rPr lang="en-US" dirty="0" err="1"/>
              <a:t>pencarian</a:t>
            </a:r>
            <a:r>
              <a:rPr lang="en-US" dirty="0"/>
              <a:t> </a:t>
            </a:r>
            <a:r>
              <a:rPr lang="en-US" dirty="0" err="1"/>
              <a:t>kalimat</a:t>
            </a:r>
            <a:r>
              <a:rPr lang="en-US" dirty="0"/>
              <a:t> </a:t>
            </a:r>
            <a:r>
              <a:rPr lang="en-US" dirty="0" err="1"/>
              <a:t>akan</a:t>
            </a:r>
            <a:r>
              <a:rPr lang="en-US" dirty="0"/>
              <a:t> </a:t>
            </a:r>
            <a:r>
              <a:rPr lang="en-US" dirty="0" err="1"/>
              <a:t>menampilkan</a:t>
            </a:r>
            <a:r>
              <a:rPr lang="en-US" dirty="0"/>
              <a:t> kata </a:t>
            </a:r>
            <a:r>
              <a:rPr lang="en-US" dirty="0" err="1"/>
              <a:t>atau</a:t>
            </a:r>
            <a:r>
              <a:rPr lang="en-US" dirty="0"/>
              <a:t> </a:t>
            </a:r>
            <a:r>
              <a:rPr lang="en-US" dirty="0" err="1"/>
              <a:t>kalimat</a:t>
            </a:r>
            <a:r>
              <a:rPr lang="en-US" dirty="0"/>
              <a:t> yang </a:t>
            </a:r>
            <a:r>
              <a:rPr lang="en-US" dirty="0" err="1"/>
              <a:t>terkait</a:t>
            </a:r>
            <a:r>
              <a:rPr lang="en-US" dirty="0"/>
              <a:t> </a:t>
            </a:r>
            <a:r>
              <a:rPr lang="en-US" dirty="0" err="1"/>
              <a:t>langsung</a:t>
            </a:r>
            <a:r>
              <a:rPr lang="en-US" dirty="0"/>
              <a:t> </a:t>
            </a:r>
            <a:r>
              <a:rPr lang="en-US" dirty="0" err="1"/>
              <a:t>kehalaman</a:t>
            </a:r>
            <a:r>
              <a:rPr lang="en-US" dirty="0"/>
              <a:t> </a:t>
            </a:r>
            <a:r>
              <a:rPr lang="en-US" dirty="0" err="1"/>
              <a:t>buku</a:t>
            </a:r>
            <a:r>
              <a:rPr lang="en-US" dirty="0"/>
              <a:t>.</a:t>
            </a:r>
          </a:p>
        </p:txBody>
      </p:sp>
      <p:grpSp>
        <p:nvGrpSpPr>
          <p:cNvPr id="28" name="Group 27"/>
          <p:cNvGrpSpPr/>
          <p:nvPr/>
        </p:nvGrpSpPr>
        <p:grpSpPr>
          <a:xfrm>
            <a:off x="0" y="170148"/>
            <a:ext cx="8286776" cy="863600"/>
            <a:chOff x="0" y="170148"/>
            <a:chExt cx="8286776" cy="863600"/>
          </a:xfrm>
        </p:grpSpPr>
        <p:sp>
          <p:nvSpPr>
            <p:cNvPr id="29" name="Pentagon 28"/>
            <p:cNvSpPr/>
            <p:nvPr/>
          </p:nvSpPr>
          <p:spPr>
            <a:xfrm>
              <a:off x="0" y="428604"/>
              <a:ext cx="4429124" cy="500066"/>
            </a:xfrm>
            <a:prstGeom prst="homePlate">
              <a:avLst/>
            </a:prstGeom>
            <a:ln/>
          </p:spPr>
          <p:style>
            <a:lnRef idx="1">
              <a:schemeClr val="dk1"/>
            </a:lnRef>
            <a:fillRef idx="3">
              <a:schemeClr val="dk1"/>
            </a:fillRef>
            <a:effectRef idx="2">
              <a:schemeClr val="dk1"/>
            </a:effectRef>
            <a:fontRef idx="minor">
              <a:schemeClr val="lt1"/>
            </a:fontRef>
          </p:style>
          <p:txBody>
            <a:bodyPr rtlCol="0" anchor="ctr"/>
            <a:lstStyle/>
            <a:p>
              <a:pPr algn="ctr"/>
              <a:endParaRPr lang="id-ID"/>
            </a:p>
          </p:txBody>
        </p:sp>
        <p:sp>
          <p:nvSpPr>
            <p:cNvPr id="30" name="1 Título"/>
            <p:cNvSpPr txBox="1">
              <a:spLocks/>
            </p:cNvSpPr>
            <p:nvPr/>
          </p:nvSpPr>
          <p:spPr>
            <a:xfrm>
              <a:off x="441351" y="17014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3200" dirty="0">
                  <a:solidFill>
                    <a:srgbClr val="FFC000"/>
                  </a:solidFill>
                </a:rPr>
                <a:t>Tampilan Pencarian</a:t>
              </a:r>
              <a:endParaRPr lang="es-HN" sz="3200" dirty="0">
                <a:solidFill>
                  <a:srgbClr val="FFC000"/>
                </a:solidFill>
              </a:endParaRPr>
            </a:p>
          </p:txBody>
        </p:sp>
      </p:grpSp>
      <p:pic>
        <p:nvPicPr>
          <p:cNvPr id="3" name="Picture 2">
            <a:extLst>
              <a:ext uri="{FF2B5EF4-FFF2-40B4-BE49-F238E27FC236}">
                <a16:creationId xmlns:a16="http://schemas.microsoft.com/office/drawing/2014/main" id="{6681A310-13BF-4455-9F9E-722CF06027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351" y="1045513"/>
            <a:ext cx="2770154" cy="4766974"/>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EAB6721A-2EAB-4507-B974-3D26644001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9487" y="479443"/>
            <a:ext cx="3894187" cy="2949557"/>
          </a:xfrm>
          <a:prstGeom prst="rect">
            <a:avLst/>
          </a:prstGeom>
          <a:ln w="28575">
            <a:solidFill>
              <a:srgbClr val="FF6600"/>
            </a:solidFill>
          </a:ln>
        </p:spPr>
      </p:pic>
      <p:sp>
        <p:nvSpPr>
          <p:cNvPr id="6" name="Rectangle 5">
            <a:extLst>
              <a:ext uri="{FF2B5EF4-FFF2-40B4-BE49-F238E27FC236}">
                <a16:creationId xmlns:a16="http://schemas.microsoft.com/office/drawing/2014/main" id="{204FFD42-61E6-41C6-A8BA-FA9AB1DA64A9}"/>
              </a:ext>
            </a:extLst>
          </p:cNvPr>
          <p:cNvSpPr/>
          <p:nvPr/>
        </p:nvSpPr>
        <p:spPr>
          <a:xfrm>
            <a:off x="755576" y="2276872"/>
            <a:ext cx="2160240" cy="1800200"/>
          </a:xfrm>
          <a:prstGeom prst="rect">
            <a:avLst/>
          </a:prstGeom>
          <a:noFill/>
          <a:ln w="28575">
            <a:solidFill>
              <a:srgbClr val="FF66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8" name="Connector: Elbow 7">
            <a:extLst>
              <a:ext uri="{FF2B5EF4-FFF2-40B4-BE49-F238E27FC236}">
                <a16:creationId xmlns:a16="http://schemas.microsoft.com/office/drawing/2014/main" id="{950407CE-66CE-46F8-87A2-342164A2295F}"/>
              </a:ext>
            </a:extLst>
          </p:cNvPr>
          <p:cNvCxnSpPr>
            <a:stCxn id="6" idx="3"/>
            <a:endCxn id="5" idx="1"/>
          </p:cNvCxnSpPr>
          <p:nvPr/>
        </p:nvCxnSpPr>
        <p:spPr>
          <a:xfrm flipV="1">
            <a:off x="2915816" y="1954222"/>
            <a:ext cx="1873671" cy="1222750"/>
          </a:xfrm>
          <a:prstGeom prst="bentConnector3">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Cloud Callout 28"/>
          <p:cNvSpPr/>
          <p:nvPr/>
        </p:nvSpPr>
        <p:spPr>
          <a:xfrm rot="21332804" flipH="1">
            <a:off x="3673849" y="3550614"/>
            <a:ext cx="5082418" cy="2824420"/>
          </a:xfrm>
          <a:prstGeom prst="cloudCallout">
            <a:avLst/>
          </a:prstGeom>
          <a:solidFill>
            <a:schemeClr val="bg1">
              <a:lumMod val="95000"/>
            </a:schemeClr>
          </a:solidFill>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id-ID"/>
          </a:p>
        </p:txBody>
      </p:sp>
      <p:sp>
        <p:nvSpPr>
          <p:cNvPr id="12" name="object 27">
            <a:extLst>
              <a:ext uri="{FF2B5EF4-FFF2-40B4-BE49-F238E27FC236}">
                <a16:creationId xmlns:a16="http://schemas.microsoft.com/office/drawing/2014/main" id="{93F5AD33-72D2-4D00-9E1B-FD002D588B31}"/>
              </a:ext>
            </a:extLst>
          </p:cNvPr>
          <p:cNvSpPr txBox="1"/>
          <p:nvPr/>
        </p:nvSpPr>
        <p:spPr>
          <a:xfrm>
            <a:off x="4429124" y="4357694"/>
            <a:ext cx="3500462" cy="752129"/>
          </a:xfrm>
          <a:prstGeom prst="rect">
            <a:avLst/>
          </a:prstGeom>
        </p:spPr>
        <p:txBody>
          <a:bodyPr vert="horz" wrap="square" lIns="0" tIns="13335" rIns="0" bIns="0" rtlCol="0">
            <a:spAutoFit/>
          </a:bodyPr>
          <a:lstStyle/>
          <a:p>
            <a:pPr marL="12700" marR="5080" algn="ctr">
              <a:lnSpc>
                <a:spcPct val="100000"/>
              </a:lnSpc>
              <a:spcBef>
                <a:spcPts val="105"/>
              </a:spcBef>
            </a:pPr>
            <a:r>
              <a:rPr lang="en-US" sz="1600" spc="-5" dirty="0" err="1">
                <a:latin typeface="Arial"/>
                <a:cs typeface="Arial"/>
              </a:rPr>
              <a:t>Pembaca</a:t>
            </a:r>
            <a:r>
              <a:rPr lang="en-US" sz="1600" spc="-5" dirty="0">
                <a:latin typeface="Arial"/>
                <a:cs typeface="Arial"/>
              </a:rPr>
              <a:t> </a:t>
            </a:r>
            <a:r>
              <a:rPr lang="en-US" sz="1600" spc="-5" dirty="0" err="1">
                <a:latin typeface="Arial"/>
                <a:cs typeface="Arial"/>
              </a:rPr>
              <a:t>terbaik</a:t>
            </a:r>
            <a:r>
              <a:rPr lang="en-US" sz="1600" spc="-5" dirty="0">
                <a:latin typeface="Arial"/>
                <a:cs typeface="Arial"/>
              </a:rPr>
              <a:t> </a:t>
            </a:r>
            <a:r>
              <a:rPr lang="en-US" sz="1600" spc="-5" dirty="0" err="1">
                <a:latin typeface="Arial"/>
                <a:cs typeface="Arial"/>
              </a:rPr>
              <a:t>akan</a:t>
            </a:r>
            <a:r>
              <a:rPr lang="en-US" sz="1600" spc="-5" dirty="0">
                <a:latin typeface="Arial"/>
                <a:cs typeface="Arial"/>
              </a:rPr>
              <a:t> </a:t>
            </a:r>
            <a:r>
              <a:rPr lang="en-US" sz="1600" spc="-5" dirty="0" err="1">
                <a:latin typeface="Arial"/>
                <a:cs typeface="Arial"/>
              </a:rPr>
              <a:t>menampilkan</a:t>
            </a:r>
            <a:r>
              <a:rPr lang="en-US" sz="1600" spc="-5" dirty="0">
                <a:latin typeface="Arial"/>
                <a:cs typeface="Arial"/>
              </a:rPr>
              <a:t> </a:t>
            </a:r>
            <a:r>
              <a:rPr lang="en-US" sz="1600" spc="-5" dirty="0" err="1">
                <a:latin typeface="Arial"/>
                <a:cs typeface="Arial"/>
              </a:rPr>
              <a:t>nama</a:t>
            </a:r>
            <a:r>
              <a:rPr lang="en-US" sz="1600" spc="-5" dirty="0">
                <a:latin typeface="Arial"/>
                <a:cs typeface="Arial"/>
              </a:rPr>
              <a:t> </a:t>
            </a:r>
            <a:r>
              <a:rPr lang="en-US" sz="1600" spc="-5" dirty="0" err="1">
                <a:latin typeface="Arial"/>
                <a:cs typeface="Arial"/>
              </a:rPr>
              <a:t>pembaca</a:t>
            </a:r>
            <a:r>
              <a:rPr lang="en-US" sz="1600" spc="-5" dirty="0">
                <a:latin typeface="Arial"/>
                <a:cs typeface="Arial"/>
              </a:rPr>
              <a:t>, total </a:t>
            </a:r>
            <a:r>
              <a:rPr lang="en-US" sz="1600" spc="-5" dirty="0" err="1">
                <a:latin typeface="Arial"/>
                <a:cs typeface="Arial"/>
              </a:rPr>
              <a:t>buku</a:t>
            </a:r>
            <a:r>
              <a:rPr lang="en-US" sz="1600" spc="-5" dirty="0">
                <a:latin typeface="Arial"/>
                <a:cs typeface="Arial"/>
              </a:rPr>
              <a:t> yang </a:t>
            </a:r>
            <a:r>
              <a:rPr lang="en-US" sz="1600" spc="-5" dirty="0" err="1">
                <a:latin typeface="Arial"/>
                <a:cs typeface="Arial"/>
              </a:rPr>
              <a:t>dibaca</a:t>
            </a:r>
            <a:r>
              <a:rPr lang="en-US" sz="1600" spc="-5" dirty="0">
                <a:latin typeface="Arial"/>
                <a:cs typeface="Arial"/>
              </a:rPr>
              <a:t> dan </a:t>
            </a:r>
            <a:r>
              <a:rPr lang="en-US" sz="1600" spc="-5" dirty="0" err="1">
                <a:latin typeface="Arial"/>
                <a:cs typeface="Arial"/>
              </a:rPr>
              <a:t>durasi</a:t>
            </a:r>
            <a:r>
              <a:rPr lang="en-US" sz="1600" spc="-5" dirty="0">
                <a:latin typeface="Arial"/>
                <a:cs typeface="Arial"/>
              </a:rPr>
              <a:t> </a:t>
            </a:r>
            <a:r>
              <a:rPr lang="en-US" sz="1600" spc="-5" dirty="0" err="1">
                <a:latin typeface="Arial"/>
                <a:cs typeface="Arial"/>
              </a:rPr>
              <a:t>atau</a:t>
            </a:r>
            <a:r>
              <a:rPr lang="en-US" sz="1600" spc="-5" dirty="0">
                <a:latin typeface="Arial"/>
                <a:cs typeface="Arial"/>
              </a:rPr>
              <a:t> lama </a:t>
            </a:r>
            <a:r>
              <a:rPr lang="en-US" sz="1600" spc="-5" dirty="0" err="1">
                <a:latin typeface="Arial"/>
                <a:cs typeface="Arial"/>
              </a:rPr>
              <a:t>membaca</a:t>
            </a:r>
            <a:r>
              <a:rPr lang="en-US" sz="1600" spc="-5" dirty="0">
                <a:latin typeface="Arial"/>
                <a:cs typeface="Arial"/>
              </a:rPr>
              <a:t> </a:t>
            </a:r>
            <a:endParaRPr sz="1600" dirty="0">
              <a:latin typeface="Arial"/>
              <a:cs typeface="Arial"/>
            </a:endParaRPr>
          </a:p>
        </p:txBody>
      </p:sp>
      <p:grpSp>
        <p:nvGrpSpPr>
          <p:cNvPr id="32" name="Group 31"/>
          <p:cNvGrpSpPr/>
          <p:nvPr/>
        </p:nvGrpSpPr>
        <p:grpSpPr>
          <a:xfrm>
            <a:off x="0" y="170148"/>
            <a:ext cx="8286776" cy="863600"/>
            <a:chOff x="0" y="170148"/>
            <a:chExt cx="8286776" cy="863600"/>
          </a:xfrm>
        </p:grpSpPr>
        <p:sp>
          <p:nvSpPr>
            <p:cNvPr id="33" name="Pentagon 32"/>
            <p:cNvSpPr/>
            <p:nvPr/>
          </p:nvSpPr>
          <p:spPr>
            <a:xfrm>
              <a:off x="0" y="428604"/>
              <a:ext cx="3929058" cy="500066"/>
            </a:xfrm>
            <a:prstGeom prst="homePlate">
              <a:avLst/>
            </a:prstGeom>
            <a:ln/>
          </p:spPr>
          <p:style>
            <a:lnRef idx="1">
              <a:schemeClr val="dk1"/>
            </a:lnRef>
            <a:fillRef idx="3">
              <a:schemeClr val="dk1"/>
            </a:fillRef>
            <a:effectRef idx="2">
              <a:schemeClr val="dk1"/>
            </a:effectRef>
            <a:fontRef idx="minor">
              <a:schemeClr val="lt1"/>
            </a:fontRef>
          </p:style>
          <p:txBody>
            <a:bodyPr rtlCol="0" anchor="ctr"/>
            <a:lstStyle/>
            <a:p>
              <a:pPr algn="ctr"/>
              <a:endParaRPr lang="id-ID"/>
            </a:p>
          </p:txBody>
        </p:sp>
        <p:sp>
          <p:nvSpPr>
            <p:cNvPr id="34" name="1 Título"/>
            <p:cNvSpPr txBox="1">
              <a:spLocks/>
            </p:cNvSpPr>
            <p:nvPr/>
          </p:nvSpPr>
          <p:spPr>
            <a:xfrm>
              <a:off x="441351" y="17014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3200" dirty="0">
                  <a:solidFill>
                    <a:srgbClr val="FFC000"/>
                  </a:solidFill>
                </a:rPr>
                <a:t>Pembaca Terbaik</a:t>
              </a:r>
              <a:endParaRPr lang="es-HN" sz="3200" dirty="0">
                <a:solidFill>
                  <a:srgbClr val="FFC000"/>
                </a:solidFill>
              </a:endParaRPr>
            </a:p>
          </p:txBody>
        </p:sp>
      </p:grpSp>
      <p:pic>
        <p:nvPicPr>
          <p:cNvPr id="3" name="Picture 2">
            <a:extLst>
              <a:ext uri="{FF2B5EF4-FFF2-40B4-BE49-F238E27FC236}">
                <a16:creationId xmlns:a16="http://schemas.microsoft.com/office/drawing/2014/main" id="{FF1DE11B-3DDE-4409-A141-5A046FF2E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351" y="1079549"/>
            <a:ext cx="2724001" cy="4698902"/>
          </a:xfrm>
          <a:prstGeom prst="rect">
            <a:avLst/>
          </a:prstGeom>
          <a:ln>
            <a:noFill/>
          </a:ln>
          <a:effectLst>
            <a:outerShdw blurRad="292100" dist="139700" dir="2700000" algn="tl" rotWithShape="0">
              <a:srgbClr val="333333">
                <a:alpha val="65000"/>
              </a:srgbClr>
            </a:outerShdw>
          </a:effectLst>
        </p:spPr>
      </p:pic>
      <p:sp>
        <p:nvSpPr>
          <p:cNvPr id="19" name="Rectangle 18">
            <a:extLst>
              <a:ext uri="{FF2B5EF4-FFF2-40B4-BE49-F238E27FC236}">
                <a16:creationId xmlns:a16="http://schemas.microsoft.com/office/drawing/2014/main" id="{FF66C776-CE28-49E6-9024-31277A84543B}"/>
              </a:ext>
            </a:extLst>
          </p:cNvPr>
          <p:cNvSpPr/>
          <p:nvPr/>
        </p:nvSpPr>
        <p:spPr>
          <a:xfrm>
            <a:off x="441351" y="2780928"/>
            <a:ext cx="1538361" cy="1800200"/>
          </a:xfrm>
          <a:prstGeom prst="rect">
            <a:avLst/>
          </a:prstGeom>
          <a:noFill/>
          <a:ln w="28575">
            <a:solidFill>
              <a:srgbClr val="FF66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Cloud Callout 28"/>
          <p:cNvSpPr/>
          <p:nvPr/>
        </p:nvSpPr>
        <p:spPr>
          <a:xfrm rot="21332804" flipH="1">
            <a:off x="3738311" y="3729994"/>
            <a:ext cx="5024930" cy="2642533"/>
          </a:xfrm>
          <a:prstGeom prst="cloudCallout">
            <a:avLst/>
          </a:prstGeom>
          <a:solidFill>
            <a:schemeClr val="bg1">
              <a:lumMod val="95000"/>
            </a:schemeClr>
          </a:solidFill>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id-ID"/>
          </a:p>
        </p:txBody>
      </p:sp>
      <p:sp>
        <p:nvSpPr>
          <p:cNvPr id="25" name="object 27">
            <a:extLst>
              <a:ext uri="{FF2B5EF4-FFF2-40B4-BE49-F238E27FC236}">
                <a16:creationId xmlns:a16="http://schemas.microsoft.com/office/drawing/2014/main" id="{A5CF5143-8744-4F56-B955-F84BEAE67CA7}"/>
              </a:ext>
            </a:extLst>
          </p:cNvPr>
          <p:cNvSpPr txBox="1"/>
          <p:nvPr/>
        </p:nvSpPr>
        <p:spPr>
          <a:xfrm>
            <a:off x="4429124" y="4429132"/>
            <a:ext cx="3629614" cy="752129"/>
          </a:xfrm>
          <a:prstGeom prst="rect">
            <a:avLst/>
          </a:prstGeom>
        </p:spPr>
        <p:txBody>
          <a:bodyPr vert="horz" wrap="square" lIns="0" tIns="13335" rIns="0" bIns="0" rtlCol="0">
            <a:spAutoFit/>
          </a:bodyPr>
          <a:lstStyle/>
          <a:p>
            <a:pPr marL="12700" marR="5080" algn="ctr">
              <a:lnSpc>
                <a:spcPct val="100000"/>
              </a:lnSpc>
              <a:spcBef>
                <a:spcPts val="105"/>
              </a:spcBef>
            </a:pPr>
            <a:r>
              <a:rPr lang="en-US" sz="1600" spc="-5" dirty="0" err="1">
                <a:latin typeface="Arial"/>
                <a:cs typeface="Arial"/>
              </a:rPr>
              <a:t>Kategori</a:t>
            </a:r>
            <a:r>
              <a:rPr lang="en-US" sz="1600" spc="-5" dirty="0">
                <a:latin typeface="Arial"/>
                <a:cs typeface="Arial"/>
              </a:rPr>
              <a:t> </a:t>
            </a:r>
            <a:r>
              <a:rPr lang="en-US" sz="1600" spc="-5" dirty="0" err="1">
                <a:latin typeface="Arial"/>
                <a:cs typeface="Arial"/>
              </a:rPr>
              <a:t>memudahkan</a:t>
            </a:r>
            <a:r>
              <a:rPr lang="en-US" sz="1600" spc="-5" dirty="0">
                <a:latin typeface="Arial"/>
                <a:cs typeface="Arial"/>
              </a:rPr>
              <a:t> </a:t>
            </a:r>
            <a:r>
              <a:rPr lang="en-US" sz="1600" spc="-5" dirty="0" err="1">
                <a:latin typeface="Arial"/>
                <a:cs typeface="Arial"/>
              </a:rPr>
              <a:t>pemustaka</a:t>
            </a:r>
            <a:r>
              <a:rPr lang="en-US" sz="1600" spc="-5" dirty="0">
                <a:latin typeface="Arial"/>
                <a:cs typeface="Arial"/>
              </a:rPr>
              <a:t> </a:t>
            </a:r>
            <a:r>
              <a:rPr lang="en-US" sz="1600" spc="-5" dirty="0" err="1">
                <a:latin typeface="Arial"/>
                <a:cs typeface="Arial"/>
              </a:rPr>
              <a:t>untuk</a:t>
            </a:r>
            <a:r>
              <a:rPr lang="en-US" sz="1600" spc="-5" dirty="0">
                <a:latin typeface="Arial"/>
                <a:cs typeface="Arial"/>
              </a:rPr>
              <a:t> </a:t>
            </a:r>
            <a:r>
              <a:rPr lang="en-US" sz="1600" spc="-5" dirty="0" err="1">
                <a:latin typeface="Arial"/>
                <a:cs typeface="Arial"/>
              </a:rPr>
              <a:t>menemukan</a:t>
            </a:r>
            <a:r>
              <a:rPr lang="en-US" sz="1600" spc="-5" dirty="0">
                <a:latin typeface="Arial"/>
                <a:cs typeface="Arial"/>
              </a:rPr>
              <a:t> </a:t>
            </a:r>
            <a:r>
              <a:rPr lang="en-US" sz="1600" spc="-5" dirty="0" err="1">
                <a:latin typeface="Arial"/>
                <a:cs typeface="Arial"/>
              </a:rPr>
              <a:t>buku-buku</a:t>
            </a:r>
            <a:r>
              <a:rPr lang="en-US" sz="1600" spc="-5" dirty="0">
                <a:latin typeface="Arial"/>
                <a:cs typeface="Arial"/>
              </a:rPr>
              <a:t> </a:t>
            </a:r>
            <a:r>
              <a:rPr lang="en-US" sz="1600" spc="-5" dirty="0" err="1">
                <a:latin typeface="Arial"/>
                <a:cs typeface="Arial"/>
              </a:rPr>
              <a:t>berdasarkan</a:t>
            </a:r>
            <a:r>
              <a:rPr lang="en-US" sz="1600" spc="-5" dirty="0">
                <a:latin typeface="Arial"/>
                <a:cs typeface="Arial"/>
              </a:rPr>
              <a:t> </a:t>
            </a:r>
            <a:r>
              <a:rPr lang="en-US" sz="1600" spc="-5" dirty="0" err="1">
                <a:latin typeface="Arial"/>
                <a:cs typeface="Arial"/>
              </a:rPr>
              <a:t>kategori</a:t>
            </a:r>
            <a:r>
              <a:rPr lang="en-US" sz="1600" spc="-5" dirty="0">
                <a:latin typeface="Arial"/>
                <a:cs typeface="Arial"/>
              </a:rPr>
              <a:t> yang </a:t>
            </a:r>
            <a:r>
              <a:rPr lang="en-US" sz="1600" spc="-5" dirty="0" err="1">
                <a:latin typeface="Arial"/>
                <a:cs typeface="Arial"/>
              </a:rPr>
              <a:t>diinginkan</a:t>
            </a:r>
            <a:endParaRPr sz="1600" dirty="0">
              <a:latin typeface="Arial"/>
              <a:cs typeface="Arial"/>
            </a:endParaRPr>
          </a:p>
        </p:txBody>
      </p:sp>
      <p:grpSp>
        <p:nvGrpSpPr>
          <p:cNvPr id="31" name="Group 30"/>
          <p:cNvGrpSpPr/>
          <p:nvPr/>
        </p:nvGrpSpPr>
        <p:grpSpPr>
          <a:xfrm>
            <a:off x="0" y="170148"/>
            <a:ext cx="8286776" cy="863600"/>
            <a:chOff x="0" y="170148"/>
            <a:chExt cx="8286776" cy="863600"/>
          </a:xfrm>
        </p:grpSpPr>
        <p:sp>
          <p:nvSpPr>
            <p:cNvPr id="32" name="Pentagon 31"/>
            <p:cNvSpPr/>
            <p:nvPr/>
          </p:nvSpPr>
          <p:spPr>
            <a:xfrm>
              <a:off x="0" y="428604"/>
              <a:ext cx="3286116" cy="500066"/>
            </a:xfrm>
            <a:prstGeom prst="homePlate">
              <a:avLst/>
            </a:prstGeom>
            <a:ln/>
          </p:spPr>
          <p:style>
            <a:lnRef idx="1">
              <a:schemeClr val="dk1"/>
            </a:lnRef>
            <a:fillRef idx="3">
              <a:schemeClr val="dk1"/>
            </a:fillRef>
            <a:effectRef idx="2">
              <a:schemeClr val="dk1"/>
            </a:effectRef>
            <a:fontRef idx="minor">
              <a:schemeClr val="lt1"/>
            </a:fontRef>
          </p:style>
          <p:txBody>
            <a:bodyPr rtlCol="0" anchor="ctr"/>
            <a:lstStyle/>
            <a:p>
              <a:pPr algn="ctr"/>
              <a:endParaRPr lang="id-ID"/>
            </a:p>
          </p:txBody>
        </p:sp>
        <p:sp>
          <p:nvSpPr>
            <p:cNvPr id="33" name="1 Título"/>
            <p:cNvSpPr txBox="1">
              <a:spLocks/>
            </p:cNvSpPr>
            <p:nvPr/>
          </p:nvSpPr>
          <p:spPr>
            <a:xfrm>
              <a:off x="441351" y="17014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3200" dirty="0">
                  <a:solidFill>
                    <a:srgbClr val="FFC000"/>
                  </a:solidFill>
                </a:rPr>
                <a:t>Kategori Buku</a:t>
              </a:r>
              <a:endParaRPr lang="es-HN" sz="3200" dirty="0">
                <a:solidFill>
                  <a:srgbClr val="FFC000"/>
                </a:solidFill>
              </a:endParaRPr>
            </a:p>
          </p:txBody>
        </p:sp>
      </p:grpSp>
      <p:pic>
        <p:nvPicPr>
          <p:cNvPr id="18" name="Picture 17">
            <a:extLst>
              <a:ext uri="{FF2B5EF4-FFF2-40B4-BE49-F238E27FC236}">
                <a16:creationId xmlns:a16="http://schemas.microsoft.com/office/drawing/2014/main" id="{3CD95583-A691-4217-8707-D51512FE51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351" y="1079549"/>
            <a:ext cx="2724001" cy="4698902"/>
          </a:xfrm>
          <a:prstGeom prst="rect">
            <a:avLst/>
          </a:prstGeom>
          <a:ln>
            <a:noFill/>
          </a:ln>
          <a:effectLst>
            <a:outerShdw blurRad="292100" dist="139700" dir="2700000" algn="tl" rotWithShape="0">
              <a:srgbClr val="333333">
                <a:alpha val="65000"/>
              </a:srgbClr>
            </a:outerShdw>
          </a:effectLst>
        </p:spPr>
      </p:pic>
      <p:sp>
        <p:nvSpPr>
          <p:cNvPr id="19" name="Rectangle 18">
            <a:extLst>
              <a:ext uri="{FF2B5EF4-FFF2-40B4-BE49-F238E27FC236}">
                <a16:creationId xmlns:a16="http://schemas.microsoft.com/office/drawing/2014/main" id="{A95DBFDC-EA42-4EFA-BFC9-51A95EDF9CE0}"/>
              </a:ext>
            </a:extLst>
          </p:cNvPr>
          <p:cNvSpPr/>
          <p:nvPr/>
        </p:nvSpPr>
        <p:spPr>
          <a:xfrm flipV="1">
            <a:off x="441351" y="4581128"/>
            <a:ext cx="2724001" cy="432048"/>
          </a:xfrm>
          <a:prstGeom prst="rect">
            <a:avLst/>
          </a:prstGeom>
          <a:noFill/>
          <a:ln w="28575">
            <a:solidFill>
              <a:srgbClr val="FF66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EBFAF7-64D8-48B6-8E7D-3EF35C5CE3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419" y="1426565"/>
            <a:ext cx="2344964" cy="4168825"/>
          </a:xfrm>
          <a:prstGeom prst="rect">
            <a:avLst/>
          </a:prstGeom>
          <a:ln>
            <a:noFill/>
          </a:ln>
          <a:effectLst>
            <a:outerShdw blurRad="292100" dist="139700" dir="2700000" algn="tl" rotWithShape="0">
              <a:srgbClr val="333333">
                <a:alpha val="65000"/>
              </a:srgbClr>
            </a:outerShdw>
          </a:effectLst>
        </p:spPr>
      </p:pic>
      <p:cxnSp>
        <p:nvCxnSpPr>
          <p:cNvPr id="17" name="Konektor Panah Lurus 6">
            <a:extLst>
              <a:ext uri="{FF2B5EF4-FFF2-40B4-BE49-F238E27FC236}">
                <a16:creationId xmlns:a16="http://schemas.microsoft.com/office/drawing/2014/main" id="{7CB1C074-054D-461D-8F92-970EC63061FC}"/>
              </a:ext>
            </a:extLst>
          </p:cNvPr>
          <p:cNvCxnSpPr>
            <a:cxnSpLocks/>
          </p:cNvCxnSpPr>
          <p:nvPr/>
        </p:nvCxnSpPr>
        <p:spPr>
          <a:xfrm flipH="1">
            <a:off x="2782847" y="2072492"/>
            <a:ext cx="15833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object 27">
            <a:extLst>
              <a:ext uri="{FF2B5EF4-FFF2-40B4-BE49-F238E27FC236}">
                <a16:creationId xmlns:a16="http://schemas.microsoft.com/office/drawing/2014/main" id="{E43EAE92-9F88-4A61-A218-257CF96EBD31}"/>
              </a:ext>
            </a:extLst>
          </p:cNvPr>
          <p:cNvSpPr txBox="1"/>
          <p:nvPr/>
        </p:nvSpPr>
        <p:spPr>
          <a:xfrm>
            <a:off x="2986912" y="1813511"/>
            <a:ext cx="1965022" cy="752129"/>
          </a:xfrm>
          <a:prstGeom prst="rect">
            <a:avLst/>
          </a:prstGeom>
        </p:spPr>
        <p:txBody>
          <a:bodyPr vert="horz" wrap="square" lIns="0" tIns="13335" rIns="0" bIns="0" rtlCol="0">
            <a:spAutoFit/>
          </a:bodyPr>
          <a:lstStyle/>
          <a:p>
            <a:pPr marL="12700" marR="5080">
              <a:lnSpc>
                <a:spcPct val="100000"/>
              </a:lnSpc>
              <a:spcBef>
                <a:spcPts val="105"/>
              </a:spcBef>
            </a:pPr>
            <a:r>
              <a:rPr lang="en-US" sz="1200" spc="-5" dirty="0" err="1">
                <a:latin typeface="Arial"/>
                <a:cs typeface="Arial"/>
              </a:rPr>
              <a:t>Informasi</a:t>
            </a:r>
            <a:r>
              <a:rPr lang="en-US" sz="1200" spc="-5" dirty="0">
                <a:latin typeface="Arial"/>
                <a:cs typeface="Arial"/>
              </a:rPr>
              <a:t> </a:t>
            </a:r>
            <a:r>
              <a:rPr lang="en-US" sz="1200" spc="-5" dirty="0" err="1">
                <a:latin typeface="Arial"/>
                <a:cs typeface="Arial"/>
              </a:rPr>
              <a:t>Buku</a:t>
            </a:r>
            <a:r>
              <a:rPr lang="en-US" sz="1200" spc="-5" dirty="0">
                <a:latin typeface="Arial"/>
                <a:cs typeface="Arial"/>
              </a:rPr>
              <a:t> </a:t>
            </a:r>
            <a:r>
              <a:rPr lang="en-US" sz="1200" spc="-5" dirty="0" err="1">
                <a:latin typeface="Arial"/>
                <a:cs typeface="Arial"/>
              </a:rPr>
              <a:t>memuat</a:t>
            </a:r>
            <a:r>
              <a:rPr lang="en-US" sz="1200" spc="-5" dirty="0">
                <a:latin typeface="Arial"/>
                <a:cs typeface="Arial"/>
              </a:rPr>
              <a:t> cover </a:t>
            </a:r>
            <a:r>
              <a:rPr lang="en-US" sz="1200" spc="-5" dirty="0" err="1">
                <a:latin typeface="Arial"/>
                <a:cs typeface="Arial"/>
              </a:rPr>
              <a:t>buku</a:t>
            </a:r>
            <a:r>
              <a:rPr lang="en-US" sz="1200" spc="-5" dirty="0">
                <a:latin typeface="Arial"/>
                <a:cs typeface="Arial"/>
              </a:rPr>
              <a:t>, </a:t>
            </a:r>
            <a:r>
              <a:rPr lang="en-US" sz="1200" spc="-5" dirty="0" err="1">
                <a:latin typeface="Arial"/>
                <a:cs typeface="Arial"/>
              </a:rPr>
              <a:t>judul</a:t>
            </a:r>
            <a:r>
              <a:rPr lang="en-US" sz="1200" spc="-5" dirty="0">
                <a:latin typeface="Arial"/>
                <a:cs typeface="Arial"/>
              </a:rPr>
              <a:t> </a:t>
            </a:r>
            <a:r>
              <a:rPr lang="en-US" sz="1200" spc="-5" dirty="0" err="1">
                <a:latin typeface="Arial"/>
                <a:cs typeface="Arial"/>
              </a:rPr>
              <a:t>buku</a:t>
            </a:r>
            <a:r>
              <a:rPr lang="en-US" sz="1200" spc="-5" dirty="0">
                <a:latin typeface="Arial"/>
                <a:cs typeface="Arial"/>
              </a:rPr>
              <a:t>, </a:t>
            </a:r>
            <a:r>
              <a:rPr lang="en-US" sz="1200" spc="-5" dirty="0" err="1">
                <a:latin typeface="Arial"/>
                <a:cs typeface="Arial"/>
              </a:rPr>
              <a:t>penulis</a:t>
            </a:r>
            <a:r>
              <a:rPr lang="en-US" sz="1200" spc="-5" dirty="0">
                <a:latin typeface="Arial"/>
                <a:cs typeface="Arial"/>
              </a:rPr>
              <a:t>, </a:t>
            </a:r>
            <a:r>
              <a:rPr lang="en-US" sz="1200" spc="-5" dirty="0" err="1">
                <a:latin typeface="Arial"/>
                <a:cs typeface="Arial"/>
              </a:rPr>
              <a:t>penerbit</a:t>
            </a:r>
            <a:r>
              <a:rPr lang="en-US" sz="1200" spc="-5" dirty="0">
                <a:latin typeface="Arial"/>
                <a:cs typeface="Arial"/>
              </a:rPr>
              <a:t> </a:t>
            </a:r>
            <a:r>
              <a:rPr lang="en-US" sz="1200" spc="-5" dirty="0" err="1">
                <a:latin typeface="Arial"/>
                <a:cs typeface="Arial"/>
              </a:rPr>
              <a:t>serta</a:t>
            </a:r>
            <a:r>
              <a:rPr lang="en-US" sz="1200" spc="-5" dirty="0">
                <a:latin typeface="Arial"/>
                <a:cs typeface="Arial"/>
              </a:rPr>
              <a:t> </a:t>
            </a:r>
            <a:r>
              <a:rPr lang="en-US" sz="1200" spc="-5" dirty="0" err="1">
                <a:latin typeface="Arial"/>
                <a:cs typeface="Arial"/>
              </a:rPr>
              <a:t>jumlah</a:t>
            </a:r>
            <a:r>
              <a:rPr lang="en-US" sz="1200" spc="-5" dirty="0">
                <a:latin typeface="Arial"/>
                <a:cs typeface="Arial"/>
              </a:rPr>
              <a:t> </a:t>
            </a:r>
            <a:r>
              <a:rPr lang="en-US" sz="1200" spc="-5" dirty="0" err="1">
                <a:latin typeface="Arial"/>
                <a:cs typeface="Arial"/>
              </a:rPr>
              <a:t>stok</a:t>
            </a:r>
            <a:r>
              <a:rPr lang="en-US" sz="1200" spc="-5" dirty="0">
                <a:latin typeface="Arial"/>
                <a:cs typeface="Arial"/>
              </a:rPr>
              <a:t> yang </a:t>
            </a:r>
            <a:r>
              <a:rPr lang="en-US" sz="1200" spc="-5" dirty="0" err="1">
                <a:latin typeface="Arial"/>
                <a:cs typeface="Arial"/>
              </a:rPr>
              <a:t>tersedia</a:t>
            </a:r>
            <a:r>
              <a:rPr lang="en-US" sz="1200" spc="-5" dirty="0">
                <a:latin typeface="Arial"/>
                <a:cs typeface="Arial"/>
              </a:rPr>
              <a:t>.</a:t>
            </a:r>
            <a:endParaRPr sz="1200" dirty="0">
              <a:latin typeface="Arial"/>
              <a:cs typeface="Arial"/>
            </a:endParaRPr>
          </a:p>
        </p:txBody>
      </p:sp>
      <p:cxnSp>
        <p:nvCxnSpPr>
          <p:cNvPr id="24" name="Konektor Panah Lurus 10">
            <a:extLst>
              <a:ext uri="{FF2B5EF4-FFF2-40B4-BE49-F238E27FC236}">
                <a16:creationId xmlns:a16="http://schemas.microsoft.com/office/drawing/2014/main" id="{6806C221-67CA-4B27-9D05-D762341116D3}"/>
              </a:ext>
            </a:extLst>
          </p:cNvPr>
          <p:cNvCxnSpPr>
            <a:cxnSpLocks/>
          </p:cNvCxnSpPr>
          <p:nvPr/>
        </p:nvCxnSpPr>
        <p:spPr>
          <a:xfrm flipH="1">
            <a:off x="2782847" y="5202343"/>
            <a:ext cx="15833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object 27">
            <a:extLst>
              <a:ext uri="{FF2B5EF4-FFF2-40B4-BE49-F238E27FC236}">
                <a16:creationId xmlns:a16="http://schemas.microsoft.com/office/drawing/2014/main" id="{B19B5C47-ABA1-4AE7-8735-8B418F2DC28F}"/>
              </a:ext>
            </a:extLst>
          </p:cNvPr>
          <p:cNvSpPr txBox="1"/>
          <p:nvPr/>
        </p:nvSpPr>
        <p:spPr>
          <a:xfrm>
            <a:off x="2986093" y="5027927"/>
            <a:ext cx="1857399" cy="567463"/>
          </a:xfrm>
          <a:prstGeom prst="rect">
            <a:avLst/>
          </a:prstGeom>
        </p:spPr>
        <p:txBody>
          <a:bodyPr vert="horz" wrap="square" lIns="0" tIns="13335" rIns="0" bIns="0" rtlCol="0">
            <a:spAutoFit/>
          </a:bodyPr>
          <a:lstStyle/>
          <a:p>
            <a:pPr marL="12700" marR="5080">
              <a:lnSpc>
                <a:spcPct val="100000"/>
              </a:lnSpc>
              <a:spcBef>
                <a:spcPts val="105"/>
              </a:spcBef>
            </a:pPr>
            <a:r>
              <a:rPr lang="en-US" sz="1200" spc="-5" dirty="0" err="1">
                <a:latin typeface="Arial"/>
                <a:cs typeface="Arial"/>
              </a:rPr>
              <a:t>Menampilkan</a:t>
            </a:r>
            <a:r>
              <a:rPr lang="en-US" sz="1200" spc="-5" dirty="0">
                <a:latin typeface="Arial"/>
                <a:cs typeface="Arial"/>
              </a:rPr>
              <a:t> </a:t>
            </a:r>
            <a:r>
              <a:rPr lang="en-US" sz="1200" spc="-5" dirty="0" err="1">
                <a:latin typeface="Arial"/>
                <a:cs typeface="Arial"/>
              </a:rPr>
              <a:t>buku</a:t>
            </a:r>
            <a:r>
              <a:rPr lang="en-US" sz="1200" spc="-5" dirty="0">
                <a:latin typeface="Arial"/>
                <a:cs typeface="Arial"/>
              </a:rPr>
              <a:t> yang </a:t>
            </a:r>
            <a:r>
              <a:rPr lang="en-US" sz="1200" spc="-5" dirty="0" err="1">
                <a:latin typeface="Arial"/>
                <a:cs typeface="Arial"/>
              </a:rPr>
              <a:t>terkait</a:t>
            </a:r>
            <a:r>
              <a:rPr lang="en-US" sz="1200" spc="-5" dirty="0">
                <a:latin typeface="Arial"/>
                <a:cs typeface="Arial"/>
              </a:rPr>
              <a:t> </a:t>
            </a:r>
            <a:r>
              <a:rPr lang="en-US" sz="1200" spc="-5" dirty="0" err="1">
                <a:latin typeface="Arial"/>
                <a:cs typeface="Arial"/>
              </a:rPr>
              <a:t>dengan</a:t>
            </a:r>
            <a:r>
              <a:rPr lang="en-US" sz="1200" spc="-5" dirty="0">
                <a:latin typeface="Arial"/>
                <a:cs typeface="Arial"/>
              </a:rPr>
              <a:t> </a:t>
            </a:r>
            <a:r>
              <a:rPr lang="en-US" sz="1200" spc="-5" dirty="0" err="1">
                <a:latin typeface="Arial"/>
                <a:cs typeface="Arial"/>
              </a:rPr>
              <a:t>buku</a:t>
            </a:r>
            <a:r>
              <a:rPr lang="en-US" sz="1200" spc="-5" dirty="0">
                <a:latin typeface="Arial"/>
                <a:cs typeface="Arial"/>
              </a:rPr>
              <a:t> yang </a:t>
            </a:r>
            <a:r>
              <a:rPr lang="en-US" sz="1200" spc="-5" dirty="0" err="1">
                <a:latin typeface="Arial"/>
                <a:cs typeface="Arial"/>
              </a:rPr>
              <a:t>dicari</a:t>
            </a:r>
            <a:r>
              <a:rPr lang="en-US" sz="1200" spc="-5" dirty="0">
                <a:latin typeface="Arial"/>
                <a:cs typeface="Arial"/>
              </a:rPr>
              <a:t> </a:t>
            </a:r>
            <a:endParaRPr sz="1200" dirty="0">
              <a:latin typeface="Arial"/>
              <a:cs typeface="Arial"/>
            </a:endParaRPr>
          </a:p>
        </p:txBody>
      </p:sp>
      <p:cxnSp>
        <p:nvCxnSpPr>
          <p:cNvPr id="33" name="Konektor Panah Lurus 19">
            <a:extLst>
              <a:ext uri="{FF2B5EF4-FFF2-40B4-BE49-F238E27FC236}">
                <a16:creationId xmlns:a16="http://schemas.microsoft.com/office/drawing/2014/main" id="{ABC3596C-EC92-422B-8C9C-A74B6F514BBA}"/>
              </a:ext>
            </a:extLst>
          </p:cNvPr>
          <p:cNvCxnSpPr>
            <a:cxnSpLocks/>
          </p:cNvCxnSpPr>
          <p:nvPr/>
        </p:nvCxnSpPr>
        <p:spPr>
          <a:xfrm flipH="1">
            <a:off x="2790141" y="4265383"/>
            <a:ext cx="15833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object 27">
            <a:extLst>
              <a:ext uri="{FF2B5EF4-FFF2-40B4-BE49-F238E27FC236}">
                <a16:creationId xmlns:a16="http://schemas.microsoft.com/office/drawing/2014/main" id="{77D85205-AC8D-4B73-A1D8-21F1F05D3792}"/>
              </a:ext>
            </a:extLst>
          </p:cNvPr>
          <p:cNvSpPr txBox="1"/>
          <p:nvPr/>
        </p:nvSpPr>
        <p:spPr>
          <a:xfrm>
            <a:off x="2992126" y="4175532"/>
            <a:ext cx="1857399" cy="198131"/>
          </a:xfrm>
          <a:prstGeom prst="rect">
            <a:avLst/>
          </a:prstGeom>
        </p:spPr>
        <p:txBody>
          <a:bodyPr vert="horz" wrap="square" lIns="0" tIns="13335" rIns="0" bIns="0" rtlCol="0">
            <a:spAutoFit/>
          </a:bodyPr>
          <a:lstStyle/>
          <a:p>
            <a:pPr marL="12700" marR="5080">
              <a:lnSpc>
                <a:spcPct val="100000"/>
              </a:lnSpc>
              <a:spcBef>
                <a:spcPts val="105"/>
              </a:spcBef>
            </a:pPr>
            <a:r>
              <a:rPr lang="en-US" sz="1200" spc="-5" dirty="0" err="1">
                <a:latin typeface="Arial"/>
                <a:cs typeface="Arial"/>
              </a:rPr>
              <a:t>Pilihan</a:t>
            </a:r>
            <a:r>
              <a:rPr lang="en-US" sz="1200" spc="-5" dirty="0">
                <a:latin typeface="Arial"/>
                <a:cs typeface="Arial"/>
              </a:rPr>
              <a:t> Baca </a:t>
            </a:r>
            <a:r>
              <a:rPr lang="en-US" sz="1200" spc="-5" dirty="0" err="1">
                <a:latin typeface="Arial"/>
                <a:cs typeface="Arial"/>
              </a:rPr>
              <a:t>atau</a:t>
            </a:r>
            <a:r>
              <a:rPr lang="en-US" sz="1200" spc="-5" dirty="0">
                <a:latin typeface="Arial"/>
                <a:cs typeface="Arial"/>
              </a:rPr>
              <a:t> </a:t>
            </a:r>
            <a:r>
              <a:rPr lang="en-US" sz="1200" spc="-5" dirty="0" err="1">
                <a:latin typeface="Arial"/>
                <a:cs typeface="Arial"/>
              </a:rPr>
              <a:t>Pinjam</a:t>
            </a:r>
            <a:endParaRPr sz="1200" dirty="0">
              <a:latin typeface="Arial"/>
              <a:cs typeface="Arial"/>
            </a:endParaRPr>
          </a:p>
        </p:txBody>
      </p:sp>
      <p:sp>
        <p:nvSpPr>
          <p:cNvPr id="29" name="Cloud Callout 28"/>
          <p:cNvSpPr/>
          <p:nvPr/>
        </p:nvSpPr>
        <p:spPr>
          <a:xfrm rot="21332804" flipH="1">
            <a:off x="5067385" y="4438409"/>
            <a:ext cx="4000969" cy="2104048"/>
          </a:xfrm>
          <a:prstGeom prst="cloudCallout">
            <a:avLst/>
          </a:prstGeom>
          <a:solidFill>
            <a:schemeClr val="bg1">
              <a:lumMod val="95000"/>
            </a:schemeClr>
          </a:solidFill>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id-ID"/>
          </a:p>
        </p:txBody>
      </p:sp>
      <p:sp>
        <p:nvSpPr>
          <p:cNvPr id="46" name="object 27">
            <a:extLst>
              <a:ext uri="{FF2B5EF4-FFF2-40B4-BE49-F238E27FC236}">
                <a16:creationId xmlns:a16="http://schemas.microsoft.com/office/drawing/2014/main" id="{A9C4F686-96EC-4220-95B6-F70396040338}"/>
              </a:ext>
            </a:extLst>
          </p:cNvPr>
          <p:cNvSpPr txBox="1"/>
          <p:nvPr/>
        </p:nvSpPr>
        <p:spPr>
          <a:xfrm>
            <a:off x="5746266" y="4869160"/>
            <a:ext cx="2643206" cy="1023998"/>
          </a:xfrm>
          <a:prstGeom prst="rect">
            <a:avLst/>
          </a:prstGeom>
        </p:spPr>
        <p:txBody>
          <a:bodyPr vert="horz" wrap="square" lIns="0" tIns="13335" rIns="0" bIns="0" rtlCol="0">
            <a:spAutoFit/>
          </a:bodyPr>
          <a:lstStyle/>
          <a:p>
            <a:pPr marL="12700" marR="5080" algn="ctr">
              <a:lnSpc>
                <a:spcPct val="100000"/>
              </a:lnSpc>
              <a:spcBef>
                <a:spcPts val="105"/>
              </a:spcBef>
            </a:pPr>
            <a:r>
              <a:rPr lang="en-US" sz="1600" spc="-5" dirty="0">
                <a:latin typeface="Arial"/>
                <a:cs typeface="Arial"/>
              </a:rPr>
              <a:t>Detail </a:t>
            </a:r>
            <a:r>
              <a:rPr lang="en-US" sz="1600" spc="-5" dirty="0" err="1">
                <a:latin typeface="Arial"/>
                <a:cs typeface="Arial"/>
              </a:rPr>
              <a:t>Buku</a:t>
            </a:r>
            <a:r>
              <a:rPr lang="en-US" sz="1600" spc="-5" dirty="0">
                <a:latin typeface="Arial"/>
                <a:cs typeface="Arial"/>
              </a:rPr>
              <a:t> </a:t>
            </a:r>
            <a:r>
              <a:rPr lang="en-US" sz="1600" spc="-5" dirty="0" err="1">
                <a:latin typeface="Arial"/>
                <a:cs typeface="Arial"/>
              </a:rPr>
              <a:t>membantu</a:t>
            </a:r>
            <a:endParaRPr lang="en-US" sz="1600" spc="-5" dirty="0">
              <a:latin typeface="Arial"/>
              <a:cs typeface="Arial"/>
            </a:endParaRPr>
          </a:p>
          <a:p>
            <a:pPr marL="12700" marR="5080" algn="ctr">
              <a:lnSpc>
                <a:spcPct val="100000"/>
              </a:lnSpc>
              <a:spcBef>
                <a:spcPts val="105"/>
              </a:spcBef>
            </a:pPr>
            <a:r>
              <a:rPr lang="en-US" sz="1600" spc="-5" dirty="0" err="1">
                <a:latin typeface="Arial"/>
                <a:cs typeface="Arial"/>
              </a:rPr>
              <a:t>Pembaca</a:t>
            </a:r>
            <a:r>
              <a:rPr lang="en-US" sz="1600" spc="-5" dirty="0">
                <a:latin typeface="Arial"/>
                <a:cs typeface="Arial"/>
              </a:rPr>
              <a:t> </a:t>
            </a:r>
            <a:r>
              <a:rPr lang="en-US" sz="1600" spc="-5" dirty="0" err="1">
                <a:latin typeface="Arial"/>
                <a:cs typeface="Arial"/>
              </a:rPr>
              <a:t>dalam</a:t>
            </a:r>
            <a:r>
              <a:rPr lang="en-US" sz="1600" spc="-5" dirty="0">
                <a:latin typeface="Arial"/>
                <a:cs typeface="Arial"/>
              </a:rPr>
              <a:t> </a:t>
            </a:r>
            <a:r>
              <a:rPr lang="en-US" sz="1600" spc="-5" dirty="0" err="1">
                <a:latin typeface="Arial"/>
                <a:cs typeface="Arial"/>
              </a:rPr>
              <a:t>mengetahui</a:t>
            </a:r>
            <a:r>
              <a:rPr lang="en-US" sz="1600" spc="-5" dirty="0">
                <a:latin typeface="Arial"/>
                <a:cs typeface="Arial"/>
              </a:rPr>
              <a:t> </a:t>
            </a:r>
            <a:r>
              <a:rPr lang="en-US" sz="1600" spc="-5" dirty="0" err="1">
                <a:latin typeface="Arial"/>
                <a:cs typeface="Arial"/>
              </a:rPr>
              <a:t>informasi</a:t>
            </a:r>
            <a:r>
              <a:rPr lang="en-US" sz="1600" spc="-5" dirty="0">
                <a:latin typeface="Arial"/>
                <a:cs typeface="Arial"/>
              </a:rPr>
              <a:t> </a:t>
            </a:r>
            <a:r>
              <a:rPr lang="en-US" sz="1600" spc="-5" dirty="0" err="1">
                <a:latin typeface="Arial"/>
                <a:cs typeface="Arial"/>
              </a:rPr>
              <a:t>tentang</a:t>
            </a:r>
            <a:r>
              <a:rPr lang="en-US" sz="1600" spc="-5" dirty="0">
                <a:latin typeface="Arial"/>
                <a:cs typeface="Arial"/>
              </a:rPr>
              <a:t> </a:t>
            </a:r>
            <a:r>
              <a:rPr lang="en-US" sz="1600" spc="-5" dirty="0" err="1">
                <a:latin typeface="Arial"/>
                <a:cs typeface="Arial"/>
              </a:rPr>
              <a:t>buku</a:t>
            </a:r>
            <a:r>
              <a:rPr lang="en-US" sz="1600" spc="-5" dirty="0">
                <a:latin typeface="Arial"/>
                <a:cs typeface="Arial"/>
              </a:rPr>
              <a:t> yang</a:t>
            </a:r>
          </a:p>
          <a:p>
            <a:pPr marL="12700" marR="5080" algn="ctr">
              <a:lnSpc>
                <a:spcPct val="100000"/>
              </a:lnSpc>
              <a:spcBef>
                <a:spcPts val="105"/>
              </a:spcBef>
            </a:pPr>
            <a:r>
              <a:rPr lang="en-US" sz="1600" spc="-5" dirty="0">
                <a:latin typeface="Arial"/>
                <a:cs typeface="Arial"/>
              </a:rPr>
              <a:t>Akan </a:t>
            </a:r>
            <a:r>
              <a:rPr lang="en-US" sz="1600" spc="-5" dirty="0" err="1">
                <a:latin typeface="Arial"/>
                <a:cs typeface="Arial"/>
              </a:rPr>
              <a:t>dibaca</a:t>
            </a:r>
            <a:endParaRPr sz="1600" dirty="0">
              <a:latin typeface="Arial"/>
              <a:cs typeface="Arial"/>
            </a:endParaRPr>
          </a:p>
        </p:txBody>
      </p:sp>
      <p:grpSp>
        <p:nvGrpSpPr>
          <p:cNvPr id="47" name="Group 46"/>
          <p:cNvGrpSpPr/>
          <p:nvPr/>
        </p:nvGrpSpPr>
        <p:grpSpPr>
          <a:xfrm>
            <a:off x="0" y="170148"/>
            <a:ext cx="8286776" cy="863600"/>
            <a:chOff x="0" y="170148"/>
            <a:chExt cx="8286776" cy="863600"/>
          </a:xfrm>
        </p:grpSpPr>
        <p:sp>
          <p:nvSpPr>
            <p:cNvPr id="48" name="Pentagon 47"/>
            <p:cNvSpPr/>
            <p:nvPr/>
          </p:nvSpPr>
          <p:spPr>
            <a:xfrm>
              <a:off x="0" y="428604"/>
              <a:ext cx="3071802" cy="500066"/>
            </a:xfrm>
            <a:prstGeom prst="homePlate">
              <a:avLst/>
            </a:prstGeom>
            <a:ln/>
          </p:spPr>
          <p:style>
            <a:lnRef idx="1">
              <a:schemeClr val="dk1"/>
            </a:lnRef>
            <a:fillRef idx="3">
              <a:schemeClr val="dk1"/>
            </a:fillRef>
            <a:effectRef idx="2">
              <a:schemeClr val="dk1"/>
            </a:effectRef>
            <a:fontRef idx="minor">
              <a:schemeClr val="lt1"/>
            </a:fontRef>
          </p:style>
          <p:txBody>
            <a:bodyPr rtlCol="0" anchor="ctr"/>
            <a:lstStyle/>
            <a:p>
              <a:pPr algn="ctr"/>
              <a:endParaRPr lang="id-ID"/>
            </a:p>
          </p:txBody>
        </p:sp>
        <p:sp>
          <p:nvSpPr>
            <p:cNvPr id="49" name="1 Título"/>
            <p:cNvSpPr txBox="1">
              <a:spLocks/>
            </p:cNvSpPr>
            <p:nvPr/>
          </p:nvSpPr>
          <p:spPr>
            <a:xfrm>
              <a:off x="441351" y="17014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3200" dirty="0">
                  <a:solidFill>
                    <a:srgbClr val="FFC000"/>
                  </a:solidFill>
                </a:rPr>
                <a:t>Detail Buku</a:t>
              </a:r>
              <a:endParaRPr lang="es-HN" sz="3200" dirty="0">
                <a:solidFill>
                  <a:srgbClr val="FFC000"/>
                </a:solidFill>
              </a:endParaRPr>
            </a:p>
          </p:txBody>
        </p:sp>
      </p:grpSp>
      <p:sp>
        <p:nvSpPr>
          <p:cNvPr id="4" name="Rectangle 3">
            <a:extLst>
              <a:ext uri="{FF2B5EF4-FFF2-40B4-BE49-F238E27FC236}">
                <a16:creationId xmlns:a16="http://schemas.microsoft.com/office/drawing/2014/main" id="{0B8FF773-0BFC-4C88-8875-D5E4E8F38E71}"/>
              </a:ext>
            </a:extLst>
          </p:cNvPr>
          <p:cNvSpPr/>
          <p:nvPr/>
        </p:nvSpPr>
        <p:spPr>
          <a:xfrm>
            <a:off x="5743344" y="1904043"/>
            <a:ext cx="2917603" cy="216366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1" name="object 27">
            <a:extLst>
              <a:ext uri="{FF2B5EF4-FFF2-40B4-BE49-F238E27FC236}">
                <a16:creationId xmlns:a16="http://schemas.microsoft.com/office/drawing/2014/main" id="{B8AB345B-D5EB-4439-B87E-A9C3129FB67C}"/>
              </a:ext>
            </a:extLst>
          </p:cNvPr>
          <p:cNvSpPr txBox="1"/>
          <p:nvPr/>
        </p:nvSpPr>
        <p:spPr>
          <a:xfrm>
            <a:off x="5870403" y="2023752"/>
            <a:ext cx="2790544" cy="1924245"/>
          </a:xfrm>
          <a:prstGeom prst="rect">
            <a:avLst/>
          </a:prstGeom>
        </p:spPr>
        <p:txBody>
          <a:bodyPr vert="horz" wrap="square" lIns="0" tIns="13335" rIns="0" bIns="0" rtlCol="0">
            <a:spAutoFit/>
          </a:bodyPr>
          <a:lstStyle/>
          <a:p>
            <a:pPr marL="12700" marR="5080">
              <a:lnSpc>
                <a:spcPct val="100000"/>
              </a:lnSpc>
              <a:spcBef>
                <a:spcPts val="105"/>
              </a:spcBef>
            </a:pPr>
            <a:r>
              <a:rPr lang="en-US" sz="1200" b="1" spc="-5" dirty="0" err="1">
                <a:latin typeface="Arial"/>
                <a:cs typeface="Arial"/>
              </a:rPr>
              <a:t>Keterangan</a:t>
            </a:r>
            <a:r>
              <a:rPr lang="en-US" sz="1200" b="1" spc="-5" dirty="0">
                <a:latin typeface="Arial"/>
                <a:cs typeface="Arial"/>
              </a:rPr>
              <a:t> :</a:t>
            </a:r>
          </a:p>
          <a:p>
            <a:pPr marL="12700" marR="5080">
              <a:lnSpc>
                <a:spcPct val="100000"/>
              </a:lnSpc>
              <a:spcBef>
                <a:spcPts val="105"/>
              </a:spcBef>
            </a:pPr>
            <a:endParaRPr lang="en-US" sz="1200" b="1" spc="-5" dirty="0">
              <a:solidFill>
                <a:srgbClr val="C00000"/>
              </a:solidFill>
              <a:latin typeface="Arial"/>
              <a:cs typeface="Arial"/>
            </a:endParaRPr>
          </a:p>
          <a:p>
            <a:pPr marL="12700" marR="5080">
              <a:lnSpc>
                <a:spcPct val="100000"/>
              </a:lnSpc>
              <a:spcBef>
                <a:spcPts val="105"/>
              </a:spcBef>
            </a:pPr>
            <a:r>
              <a:rPr lang="en-US" sz="1200" b="1" spc="-5" dirty="0">
                <a:solidFill>
                  <a:srgbClr val="C00000"/>
                </a:solidFill>
                <a:latin typeface="Arial"/>
                <a:cs typeface="Arial"/>
              </a:rPr>
              <a:t>Read Now/ Baca</a:t>
            </a:r>
          </a:p>
          <a:p>
            <a:pPr marL="12700" marR="5080">
              <a:lnSpc>
                <a:spcPct val="100000"/>
              </a:lnSpc>
              <a:spcBef>
                <a:spcPts val="105"/>
              </a:spcBef>
            </a:pPr>
            <a:r>
              <a:rPr lang="en-US" sz="1200" spc="-5" dirty="0" err="1">
                <a:latin typeface="Arial"/>
                <a:cs typeface="Arial"/>
              </a:rPr>
              <a:t>Hanya</a:t>
            </a:r>
            <a:r>
              <a:rPr lang="en-US" sz="1200" spc="-5" dirty="0">
                <a:latin typeface="Arial"/>
                <a:cs typeface="Arial"/>
              </a:rPr>
              <a:t> </a:t>
            </a:r>
            <a:r>
              <a:rPr lang="en-US" sz="1200" spc="-5" dirty="0" err="1">
                <a:latin typeface="Arial"/>
                <a:cs typeface="Arial"/>
              </a:rPr>
              <a:t>sekedar</a:t>
            </a:r>
            <a:r>
              <a:rPr lang="en-US" sz="1200" spc="-5" dirty="0">
                <a:latin typeface="Arial"/>
                <a:cs typeface="Arial"/>
              </a:rPr>
              <a:t> </a:t>
            </a:r>
            <a:r>
              <a:rPr lang="en-US" sz="1200" spc="-5" dirty="0" err="1">
                <a:latin typeface="Arial"/>
                <a:cs typeface="Arial"/>
              </a:rPr>
              <a:t>membaca</a:t>
            </a:r>
            <a:r>
              <a:rPr lang="en-US" sz="1200" spc="-5" dirty="0">
                <a:latin typeface="Arial"/>
                <a:cs typeface="Arial"/>
              </a:rPr>
              <a:t>, </a:t>
            </a:r>
            <a:r>
              <a:rPr lang="en-US" sz="1200" spc="-5" dirty="0" err="1">
                <a:latin typeface="Arial"/>
                <a:cs typeface="Arial"/>
              </a:rPr>
              <a:t>setelah</a:t>
            </a:r>
            <a:r>
              <a:rPr lang="en-US" sz="1200" spc="-5" dirty="0">
                <a:latin typeface="Arial"/>
                <a:cs typeface="Arial"/>
              </a:rPr>
              <a:t> </a:t>
            </a:r>
            <a:r>
              <a:rPr lang="en-US" sz="1200" spc="-5" dirty="0" err="1">
                <a:latin typeface="Arial"/>
                <a:cs typeface="Arial"/>
              </a:rPr>
              <a:t>selesai</a:t>
            </a:r>
            <a:r>
              <a:rPr lang="en-US" sz="1200" spc="-5" dirty="0">
                <a:latin typeface="Arial"/>
                <a:cs typeface="Arial"/>
              </a:rPr>
              <a:t> </a:t>
            </a:r>
            <a:r>
              <a:rPr lang="en-US" sz="1200" spc="-5" dirty="0" err="1">
                <a:latin typeface="Arial"/>
                <a:cs typeface="Arial"/>
              </a:rPr>
              <a:t>maka</a:t>
            </a:r>
            <a:r>
              <a:rPr lang="en-US" sz="1200" spc="-5" dirty="0">
                <a:latin typeface="Arial"/>
                <a:cs typeface="Arial"/>
              </a:rPr>
              <a:t> </a:t>
            </a:r>
            <a:r>
              <a:rPr lang="en-US" sz="1200" spc="-5" dirty="0" err="1">
                <a:latin typeface="Arial"/>
                <a:cs typeface="Arial"/>
              </a:rPr>
              <a:t>buku</a:t>
            </a:r>
            <a:r>
              <a:rPr lang="en-US" sz="1200" spc="-5" dirty="0">
                <a:latin typeface="Arial"/>
                <a:cs typeface="Arial"/>
              </a:rPr>
              <a:t> </a:t>
            </a:r>
            <a:r>
              <a:rPr lang="en-US" sz="1200" spc="-5" dirty="0" err="1">
                <a:latin typeface="Arial"/>
                <a:cs typeface="Arial"/>
              </a:rPr>
              <a:t>akan</a:t>
            </a:r>
            <a:r>
              <a:rPr lang="en-US" sz="1200" spc="-5" dirty="0">
                <a:latin typeface="Arial"/>
                <a:cs typeface="Arial"/>
              </a:rPr>
              <a:t> </a:t>
            </a:r>
            <a:r>
              <a:rPr lang="en-US" sz="1200" spc="-5" dirty="0" err="1">
                <a:latin typeface="Arial"/>
                <a:cs typeface="Arial"/>
              </a:rPr>
              <a:t>otomatis</a:t>
            </a:r>
            <a:r>
              <a:rPr lang="en-US" sz="1200" spc="-5" dirty="0">
                <a:latin typeface="Arial"/>
                <a:cs typeface="Arial"/>
              </a:rPr>
              <a:t> Kembali </a:t>
            </a:r>
            <a:r>
              <a:rPr lang="en-US" sz="1200" spc="-5" dirty="0" err="1">
                <a:latin typeface="Arial"/>
                <a:cs typeface="Arial"/>
              </a:rPr>
              <a:t>ke</a:t>
            </a:r>
            <a:r>
              <a:rPr lang="en-US" sz="1200" spc="-5" dirty="0">
                <a:latin typeface="Arial"/>
                <a:cs typeface="Arial"/>
              </a:rPr>
              <a:t> </a:t>
            </a:r>
            <a:r>
              <a:rPr lang="en-US" sz="1200" spc="-5" dirty="0" err="1">
                <a:latin typeface="Arial"/>
                <a:cs typeface="Arial"/>
              </a:rPr>
              <a:t>rak</a:t>
            </a:r>
            <a:r>
              <a:rPr lang="en-US" sz="1200" spc="-5" dirty="0">
                <a:latin typeface="Arial"/>
                <a:cs typeface="Arial"/>
              </a:rPr>
              <a:t>/</a:t>
            </a:r>
            <a:r>
              <a:rPr lang="en-US" sz="1200" spc="-5" dirty="0" err="1">
                <a:latin typeface="Arial"/>
                <a:cs typeface="Arial"/>
              </a:rPr>
              <a:t>stok</a:t>
            </a:r>
            <a:endParaRPr lang="en-US" sz="1200" spc="-5" dirty="0">
              <a:latin typeface="Arial"/>
              <a:cs typeface="Arial"/>
            </a:endParaRPr>
          </a:p>
          <a:p>
            <a:pPr marL="12700" marR="5080">
              <a:lnSpc>
                <a:spcPct val="100000"/>
              </a:lnSpc>
              <a:spcBef>
                <a:spcPts val="105"/>
              </a:spcBef>
            </a:pPr>
            <a:r>
              <a:rPr lang="en-US" sz="1200" b="1" spc="-5" dirty="0">
                <a:solidFill>
                  <a:srgbClr val="C00000"/>
                </a:solidFill>
                <a:latin typeface="Arial"/>
                <a:cs typeface="Arial"/>
              </a:rPr>
              <a:t>Borrow / </a:t>
            </a:r>
            <a:r>
              <a:rPr lang="en-US" sz="1200" b="1" spc="-5" dirty="0" err="1">
                <a:solidFill>
                  <a:srgbClr val="C00000"/>
                </a:solidFill>
                <a:latin typeface="Arial"/>
                <a:cs typeface="Arial"/>
              </a:rPr>
              <a:t>Pinjam</a:t>
            </a:r>
            <a:endParaRPr lang="en-US" sz="1200" b="1" spc="-5" dirty="0">
              <a:solidFill>
                <a:srgbClr val="C00000"/>
              </a:solidFill>
              <a:latin typeface="Arial"/>
              <a:cs typeface="Arial"/>
            </a:endParaRPr>
          </a:p>
          <a:p>
            <a:pPr marL="12700" marR="5080">
              <a:lnSpc>
                <a:spcPct val="100000"/>
              </a:lnSpc>
              <a:spcBef>
                <a:spcPts val="105"/>
              </a:spcBef>
            </a:pPr>
            <a:r>
              <a:rPr lang="en-US" sz="1200" spc="-5" dirty="0" err="1">
                <a:latin typeface="Arial"/>
                <a:cs typeface="Arial"/>
              </a:rPr>
              <a:t>Pembaca</a:t>
            </a:r>
            <a:r>
              <a:rPr lang="en-US" sz="1200" spc="-5" dirty="0">
                <a:latin typeface="Arial"/>
                <a:cs typeface="Arial"/>
              </a:rPr>
              <a:t> </a:t>
            </a:r>
            <a:r>
              <a:rPr lang="en-US" sz="1200" spc="-5" dirty="0" err="1">
                <a:latin typeface="Arial"/>
                <a:cs typeface="Arial"/>
              </a:rPr>
              <a:t>bisa</a:t>
            </a:r>
            <a:r>
              <a:rPr lang="en-US" sz="1200" spc="-5" dirty="0">
                <a:latin typeface="Arial"/>
                <a:cs typeface="Arial"/>
              </a:rPr>
              <a:t> </a:t>
            </a:r>
            <a:r>
              <a:rPr lang="en-US" sz="1200" spc="-5" dirty="0" err="1">
                <a:latin typeface="Arial"/>
                <a:cs typeface="Arial"/>
              </a:rPr>
              <a:t>meminjam</a:t>
            </a:r>
            <a:r>
              <a:rPr lang="en-US" sz="1200" spc="-5" dirty="0">
                <a:latin typeface="Arial"/>
                <a:cs typeface="Arial"/>
              </a:rPr>
              <a:t> </a:t>
            </a:r>
            <a:r>
              <a:rPr lang="en-US" sz="1200" spc="-5" dirty="0" err="1">
                <a:latin typeface="Arial"/>
                <a:cs typeface="Arial"/>
              </a:rPr>
              <a:t>buku</a:t>
            </a:r>
            <a:r>
              <a:rPr lang="en-US" sz="1200" spc="-5" dirty="0">
                <a:latin typeface="Arial"/>
                <a:cs typeface="Arial"/>
              </a:rPr>
              <a:t> </a:t>
            </a:r>
            <a:r>
              <a:rPr lang="en-US" sz="1200" spc="-5" dirty="0" err="1">
                <a:latin typeface="Arial"/>
                <a:cs typeface="Arial"/>
              </a:rPr>
              <a:t>dengan</a:t>
            </a:r>
            <a:r>
              <a:rPr lang="en-US" sz="1200" spc="-5" dirty="0">
                <a:latin typeface="Arial"/>
                <a:cs typeface="Arial"/>
              </a:rPr>
              <a:t> </a:t>
            </a:r>
            <a:r>
              <a:rPr lang="en-US" sz="1200" spc="-5" dirty="0" err="1">
                <a:latin typeface="Arial"/>
                <a:cs typeface="Arial"/>
              </a:rPr>
              <a:t>batas</a:t>
            </a:r>
            <a:r>
              <a:rPr lang="en-US" sz="1200" spc="-5" dirty="0">
                <a:latin typeface="Arial"/>
                <a:cs typeface="Arial"/>
              </a:rPr>
              <a:t> </a:t>
            </a:r>
            <a:r>
              <a:rPr lang="en-US" sz="1200" spc="-5" dirty="0" err="1">
                <a:latin typeface="Arial"/>
                <a:cs typeface="Arial"/>
              </a:rPr>
              <a:t>waktu</a:t>
            </a:r>
            <a:r>
              <a:rPr lang="en-US" sz="1200" spc="-5" dirty="0">
                <a:latin typeface="Arial"/>
                <a:cs typeface="Arial"/>
              </a:rPr>
              <a:t> yang </a:t>
            </a:r>
            <a:r>
              <a:rPr lang="en-US" sz="1200" spc="-5" dirty="0" err="1">
                <a:latin typeface="Arial"/>
                <a:cs typeface="Arial"/>
              </a:rPr>
              <a:t>telah</a:t>
            </a:r>
            <a:r>
              <a:rPr lang="en-US" sz="1200" spc="-5" dirty="0">
                <a:latin typeface="Arial"/>
                <a:cs typeface="Arial"/>
              </a:rPr>
              <a:t> </a:t>
            </a:r>
            <a:r>
              <a:rPr lang="en-US" sz="1200" spc="-5" dirty="0" err="1">
                <a:latin typeface="Arial"/>
                <a:cs typeface="Arial"/>
              </a:rPr>
              <a:t>ditentukan</a:t>
            </a:r>
            <a:r>
              <a:rPr lang="en-US" sz="1200" spc="-5" dirty="0">
                <a:latin typeface="Arial"/>
                <a:cs typeface="Arial"/>
              </a:rPr>
              <a:t> oleh </a:t>
            </a:r>
            <a:r>
              <a:rPr lang="en-US" sz="1200" spc="-5" dirty="0" err="1">
                <a:latin typeface="Arial"/>
                <a:cs typeface="Arial"/>
              </a:rPr>
              <a:t>perpustakaan</a:t>
            </a:r>
            <a:endParaRPr sz="1200" dirty="0">
              <a:latin typeface="Arial"/>
              <a:cs typeface="Arial"/>
            </a:endParaRPr>
          </a:p>
        </p:txBody>
      </p:sp>
    </p:spTree>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8F8EF7-548A-4535-9A90-4853CA41EF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9176" y="188640"/>
            <a:ext cx="1943459" cy="3344370"/>
          </a:xfrm>
          <a:prstGeom prst="rect">
            <a:avLst/>
          </a:prstGeom>
        </p:spPr>
      </p:pic>
      <p:pic>
        <p:nvPicPr>
          <p:cNvPr id="12" name="Picture 11">
            <a:extLst>
              <a:ext uri="{FF2B5EF4-FFF2-40B4-BE49-F238E27FC236}">
                <a16:creationId xmlns:a16="http://schemas.microsoft.com/office/drawing/2014/main" id="{DC47E31E-7E76-40E2-9554-23D47DB00F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0669" y="3447014"/>
            <a:ext cx="1484285" cy="2314208"/>
          </a:xfrm>
          <a:prstGeom prst="rect">
            <a:avLst/>
          </a:prstGeom>
        </p:spPr>
      </p:pic>
      <p:pic>
        <p:nvPicPr>
          <p:cNvPr id="3" name="Picture 2">
            <a:extLst>
              <a:ext uri="{FF2B5EF4-FFF2-40B4-BE49-F238E27FC236}">
                <a16:creationId xmlns:a16="http://schemas.microsoft.com/office/drawing/2014/main" id="{F9BCDBE9-A554-496C-BE1A-DD3A882A2A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8" y="1588676"/>
            <a:ext cx="2448272" cy="4213069"/>
          </a:xfrm>
          <a:prstGeom prst="rect">
            <a:avLst/>
          </a:prstGeom>
          <a:ln>
            <a:noFill/>
          </a:ln>
          <a:effectLst>
            <a:outerShdw blurRad="292100" dist="139700" dir="2700000" algn="tl" rotWithShape="0">
              <a:srgbClr val="333333">
                <a:alpha val="65000"/>
              </a:srgbClr>
            </a:outerShdw>
          </a:effectLst>
        </p:spPr>
      </p:pic>
      <p:sp>
        <p:nvSpPr>
          <p:cNvPr id="32" name="Persegi Panjang: Sudut Lengkung 7">
            <a:extLst>
              <a:ext uri="{FF2B5EF4-FFF2-40B4-BE49-F238E27FC236}">
                <a16:creationId xmlns:a16="http://schemas.microsoft.com/office/drawing/2014/main" id="{22B2DD92-58C1-4BE9-96BA-666D8D6B5075}"/>
              </a:ext>
            </a:extLst>
          </p:cNvPr>
          <p:cNvSpPr/>
          <p:nvPr/>
        </p:nvSpPr>
        <p:spPr>
          <a:xfrm>
            <a:off x="341204" y="1596119"/>
            <a:ext cx="333118" cy="355356"/>
          </a:xfrm>
          <a:prstGeom prst="round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Kotak Teks 10">
            <a:extLst>
              <a:ext uri="{FF2B5EF4-FFF2-40B4-BE49-F238E27FC236}">
                <a16:creationId xmlns:a16="http://schemas.microsoft.com/office/drawing/2014/main" id="{FEE45A62-CDC7-485A-8394-06D365253B02}"/>
              </a:ext>
            </a:extLst>
          </p:cNvPr>
          <p:cNvSpPr txBox="1"/>
          <p:nvPr/>
        </p:nvSpPr>
        <p:spPr>
          <a:xfrm>
            <a:off x="441351" y="1027215"/>
            <a:ext cx="1802416" cy="369332"/>
          </a:xfrm>
          <a:prstGeom prst="rect">
            <a:avLst/>
          </a:prstGeom>
          <a:noFill/>
        </p:spPr>
        <p:txBody>
          <a:bodyPr wrap="none" rtlCol="0">
            <a:spAutoFit/>
          </a:bodyPr>
          <a:lstStyle/>
          <a:p>
            <a:r>
              <a:rPr lang="en-US" dirty="0" err="1"/>
              <a:t>Tampilan</a:t>
            </a:r>
            <a:r>
              <a:rPr lang="en-US" dirty="0"/>
              <a:t> Reader </a:t>
            </a:r>
          </a:p>
        </p:txBody>
      </p:sp>
      <p:grpSp>
        <p:nvGrpSpPr>
          <p:cNvPr id="49" name="Group 48"/>
          <p:cNvGrpSpPr/>
          <p:nvPr/>
        </p:nvGrpSpPr>
        <p:grpSpPr>
          <a:xfrm>
            <a:off x="0" y="170148"/>
            <a:ext cx="8286776" cy="863600"/>
            <a:chOff x="0" y="170148"/>
            <a:chExt cx="8286776" cy="863600"/>
          </a:xfrm>
        </p:grpSpPr>
        <p:sp>
          <p:nvSpPr>
            <p:cNvPr id="50" name="Pentagon 49"/>
            <p:cNvSpPr/>
            <p:nvPr/>
          </p:nvSpPr>
          <p:spPr>
            <a:xfrm>
              <a:off x="0" y="428604"/>
              <a:ext cx="2143108" cy="500066"/>
            </a:xfrm>
            <a:prstGeom prst="homePlate">
              <a:avLst/>
            </a:prstGeom>
            <a:ln/>
          </p:spPr>
          <p:style>
            <a:lnRef idx="1">
              <a:schemeClr val="dk1"/>
            </a:lnRef>
            <a:fillRef idx="3">
              <a:schemeClr val="dk1"/>
            </a:fillRef>
            <a:effectRef idx="2">
              <a:schemeClr val="dk1"/>
            </a:effectRef>
            <a:fontRef idx="minor">
              <a:schemeClr val="lt1"/>
            </a:fontRef>
          </p:style>
          <p:txBody>
            <a:bodyPr rtlCol="0" anchor="ctr"/>
            <a:lstStyle/>
            <a:p>
              <a:pPr algn="ctr"/>
              <a:endParaRPr lang="id-ID"/>
            </a:p>
          </p:txBody>
        </p:sp>
        <p:sp>
          <p:nvSpPr>
            <p:cNvPr id="51" name="1 Título"/>
            <p:cNvSpPr txBox="1">
              <a:spLocks/>
            </p:cNvSpPr>
            <p:nvPr/>
          </p:nvSpPr>
          <p:spPr>
            <a:xfrm>
              <a:off x="441351" y="17014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3200" dirty="0">
                  <a:solidFill>
                    <a:srgbClr val="FFC000"/>
                  </a:solidFill>
                </a:rPr>
                <a:t>Reader</a:t>
              </a:r>
              <a:endParaRPr lang="es-HN" sz="3200" dirty="0">
                <a:solidFill>
                  <a:srgbClr val="FFC000"/>
                </a:solidFill>
              </a:endParaRPr>
            </a:p>
          </p:txBody>
        </p:sp>
      </p:grpSp>
      <p:sp>
        <p:nvSpPr>
          <p:cNvPr id="6" name="Rectangle 5">
            <a:extLst>
              <a:ext uri="{FF2B5EF4-FFF2-40B4-BE49-F238E27FC236}">
                <a16:creationId xmlns:a16="http://schemas.microsoft.com/office/drawing/2014/main" id="{97B6A43E-D759-42BB-B429-0FD09D73F303}"/>
              </a:ext>
            </a:extLst>
          </p:cNvPr>
          <p:cNvSpPr/>
          <p:nvPr/>
        </p:nvSpPr>
        <p:spPr>
          <a:xfrm>
            <a:off x="2889178" y="188640"/>
            <a:ext cx="1484284" cy="5572583"/>
          </a:xfrm>
          <a:prstGeom prst="rect">
            <a:avLst/>
          </a:prstGeom>
          <a:noFill/>
          <a:ln w="38100">
            <a:solidFill>
              <a:srgbClr val="FF66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8" name="Connector: Elbow 7">
            <a:extLst>
              <a:ext uri="{FF2B5EF4-FFF2-40B4-BE49-F238E27FC236}">
                <a16:creationId xmlns:a16="http://schemas.microsoft.com/office/drawing/2014/main" id="{EFF3C7DB-0557-4D57-8705-1B24A65D98E0}"/>
              </a:ext>
            </a:extLst>
          </p:cNvPr>
          <p:cNvCxnSpPr>
            <a:cxnSpLocks/>
          </p:cNvCxnSpPr>
          <p:nvPr/>
        </p:nvCxnSpPr>
        <p:spPr>
          <a:xfrm rot="5400000" flipH="1" flipV="1">
            <a:off x="1637957" y="353406"/>
            <a:ext cx="112521" cy="2372906"/>
          </a:xfrm>
          <a:prstGeom prst="bentConnector2">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0CC75C20-5FF4-430C-BF9E-B04BDB7EFC37}"/>
              </a:ext>
            </a:extLst>
          </p:cNvPr>
          <p:cNvSpPr/>
          <p:nvPr/>
        </p:nvSpPr>
        <p:spPr>
          <a:xfrm>
            <a:off x="4387953" y="183027"/>
            <a:ext cx="3863357" cy="5572583"/>
          </a:xfrm>
          <a:prstGeom prst="rect">
            <a:avLst/>
          </a:prstGeom>
          <a:ln w="38100">
            <a:solidFill>
              <a:srgbClr val="FF66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21" name="TextBox 20">
            <a:extLst>
              <a:ext uri="{FF2B5EF4-FFF2-40B4-BE49-F238E27FC236}">
                <a16:creationId xmlns:a16="http://schemas.microsoft.com/office/drawing/2014/main" id="{D90367BC-92F1-4480-AFBC-163BEEBE8529}"/>
              </a:ext>
            </a:extLst>
          </p:cNvPr>
          <p:cNvSpPr txBox="1"/>
          <p:nvPr/>
        </p:nvSpPr>
        <p:spPr>
          <a:xfrm>
            <a:off x="4472349" y="331857"/>
            <a:ext cx="3647333" cy="5509200"/>
          </a:xfrm>
          <a:prstGeom prst="rect">
            <a:avLst/>
          </a:prstGeom>
          <a:noFill/>
        </p:spPr>
        <p:txBody>
          <a:bodyPr wrap="square" rtlCol="0">
            <a:spAutoFit/>
          </a:bodyPr>
          <a:lstStyle/>
          <a:p>
            <a:r>
              <a:rPr lang="en-US" sz="1100" dirty="0" err="1"/>
              <a:t>Keterangan</a:t>
            </a:r>
            <a:r>
              <a:rPr lang="en-US" sz="1100" dirty="0"/>
              <a:t> Menu Reader :</a:t>
            </a:r>
          </a:p>
          <a:p>
            <a:endParaRPr lang="en-US" sz="1100" dirty="0"/>
          </a:p>
          <a:p>
            <a:pPr marL="228600" indent="-228600">
              <a:buAutoNum type="arabicPeriod"/>
            </a:pPr>
            <a:r>
              <a:rPr lang="en-US" sz="1100" dirty="0"/>
              <a:t>Cite This Book</a:t>
            </a:r>
          </a:p>
          <a:p>
            <a:r>
              <a:rPr lang="en-US" sz="1100" dirty="0"/>
              <a:t>	</a:t>
            </a:r>
            <a:r>
              <a:rPr lang="en-US" sz="1100" dirty="0" err="1"/>
              <a:t>Kutip</a:t>
            </a:r>
            <a:r>
              <a:rPr lang="en-US" sz="1100" dirty="0"/>
              <a:t> </a:t>
            </a:r>
            <a:r>
              <a:rPr lang="en-US" sz="1100" dirty="0" err="1"/>
              <a:t>Kalimat</a:t>
            </a:r>
            <a:r>
              <a:rPr lang="en-US" sz="1100" dirty="0"/>
              <a:t>/</a:t>
            </a:r>
            <a:r>
              <a:rPr lang="en-US" sz="1100" dirty="0" err="1"/>
              <a:t>Paragraf</a:t>
            </a:r>
            <a:r>
              <a:rPr lang="en-US" sz="1100" dirty="0"/>
              <a:t> </a:t>
            </a:r>
            <a:r>
              <a:rPr lang="en-US" sz="1100" dirty="0" err="1"/>
              <a:t>dengan</a:t>
            </a:r>
            <a:r>
              <a:rPr lang="en-US" sz="1100" dirty="0"/>
              <a:t> </a:t>
            </a:r>
            <a:r>
              <a:rPr lang="en-US" sz="1100" dirty="0" err="1"/>
              <a:t>berbagai</a:t>
            </a:r>
            <a:endParaRPr lang="en-US" sz="1100" dirty="0"/>
          </a:p>
          <a:p>
            <a:r>
              <a:rPr lang="en-US" sz="1100" dirty="0"/>
              <a:t>	</a:t>
            </a:r>
            <a:r>
              <a:rPr lang="en-US" sz="1100" dirty="0" err="1"/>
              <a:t>pilihan</a:t>
            </a:r>
            <a:r>
              <a:rPr lang="en-US" sz="1100" dirty="0"/>
              <a:t> style </a:t>
            </a:r>
            <a:r>
              <a:rPr lang="en-US" sz="1100" dirty="0" err="1"/>
              <a:t>seperti</a:t>
            </a:r>
            <a:r>
              <a:rPr lang="en-US" sz="1100" dirty="0"/>
              <a:t> MLA, </a:t>
            </a:r>
            <a:r>
              <a:rPr lang="en-US" sz="1100" dirty="0" err="1"/>
              <a:t>Chichagi</a:t>
            </a:r>
            <a:r>
              <a:rPr lang="en-US" sz="1100" dirty="0"/>
              <a:t>, APA </a:t>
            </a:r>
            <a:r>
              <a:rPr lang="en-US" sz="1100" dirty="0" err="1"/>
              <a:t>dll</a:t>
            </a:r>
            <a:r>
              <a:rPr lang="en-US" sz="1100" dirty="0"/>
              <a:t>.</a:t>
            </a:r>
          </a:p>
          <a:p>
            <a:pPr marL="228600" indent="-228600">
              <a:buAutoNum type="arabicPeriod" startAt="2"/>
            </a:pPr>
            <a:r>
              <a:rPr lang="en-US" sz="1100" dirty="0"/>
              <a:t>Night Mode</a:t>
            </a:r>
          </a:p>
          <a:p>
            <a:r>
              <a:rPr lang="en-US" sz="1100" dirty="0"/>
              <a:t>	</a:t>
            </a:r>
            <a:r>
              <a:rPr lang="en-US" sz="1100" dirty="0" err="1"/>
              <a:t>Pilihan</a:t>
            </a:r>
            <a:r>
              <a:rPr lang="en-US" sz="1100" dirty="0"/>
              <a:t> </a:t>
            </a:r>
            <a:r>
              <a:rPr lang="en-US" sz="1100" dirty="0" err="1"/>
              <a:t>tampilan</a:t>
            </a:r>
            <a:r>
              <a:rPr lang="en-US" sz="1100" dirty="0"/>
              <a:t> layer </a:t>
            </a:r>
            <a:r>
              <a:rPr lang="en-US" sz="1100" dirty="0" err="1"/>
              <a:t>untuk</a:t>
            </a:r>
            <a:r>
              <a:rPr lang="en-US" sz="1100" dirty="0"/>
              <a:t> </a:t>
            </a:r>
            <a:r>
              <a:rPr lang="en-US" sz="1100" dirty="0" err="1"/>
              <a:t>membaca</a:t>
            </a:r>
            <a:r>
              <a:rPr lang="en-US" sz="1100" dirty="0"/>
              <a:t> di </a:t>
            </a:r>
            <a:r>
              <a:rPr lang="en-US" sz="1100" dirty="0" err="1"/>
              <a:t>malam</a:t>
            </a:r>
            <a:r>
              <a:rPr lang="en-US" sz="1100" dirty="0"/>
              <a:t> </a:t>
            </a:r>
            <a:r>
              <a:rPr lang="en-US" sz="1100" dirty="0" err="1"/>
              <a:t>hari</a:t>
            </a:r>
            <a:endParaRPr lang="en-US" sz="1100" dirty="0"/>
          </a:p>
          <a:p>
            <a:pPr marL="228600" indent="-228600">
              <a:buAutoNum type="arabicPeriod" startAt="3"/>
            </a:pPr>
            <a:r>
              <a:rPr lang="en-US" sz="1100" dirty="0"/>
              <a:t>Active Discussion</a:t>
            </a:r>
          </a:p>
          <a:p>
            <a:r>
              <a:rPr lang="en-US" sz="1100" dirty="0"/>
              <a:t>	</a:t>
            </a:r>
            <a:r>
              <a:rPr lang="en-US" sz="1100" dirty="0" err="1"/>
              <a:t>Diskusi</a:t>
            </a:r>
            <a:r>
              <a:rPr lang="en-US" sz="1100" dirty="0"/>
              <a:t> </a:t>
            </a:r>
            <a:r>
              <a:rPr lang="en-US" sz="1100" dirty="0" err="1"/>
              <a:t>dengan</a:t>
            </a:r>
            <a:r>
              <a:rPr lang="en-US" sz="1100" dirty="0"/>
              <a:t> </a:t>
            </a:r>
            <a:r>
              <a:rPr lang="en-US" sz="1100" dirty="0" err="1"/>
              <a:t>pembaca</a:t>
            </a:r>
            <a:r>
              <a:rPr lang="en-US" sz="1100" dirty="0"/>
              <a:t> lain </a:t>
            </a:r>
            <a:r>
              <a:rPr lang="en-US" sz="1100" dirty="0" err="1"/>
              <a:t>dijudul</a:t>
            </a:r>
            <a:r>
              <a:rPr lang="en-US" sz="1100" dirty="0"/>
              <a:t> </a:t>
            </a:r>
            <a:r>
              <a:rPr lang="en-US" sz="1100" dirty="0" err="1"/>
              <a:t>buku</a:t>
            </a:r>
            <a:r>
              <a:rPr lang="en-US" sz="1100" dirty="0"/>
              <a:t> yang </a:t>
            </a:r>
            <a:r>
              <a:rPr lang="en-US" sz="1100" dirty="0" err="1"/>
              <a:t>sama</a:t>
            </a:r>
            <a:endParaRPr lang="en-US" sz="1100" dirty="0"/>
          </a:p>
          <a:p>
            <a:pPr marL="228600" indent="-228600">
              <a:buAutoNum type="arabicPeriod" startAt="4"/>
            </a:pPr>
            <a:r>
              <a:rPr lang="en-US" sz="1100" dirty="0"/>
              <a:t>Text Select</a:t>
            </a:r>
          </a:p>
          <a:p>
            <a:r>
              <a:rPr lang="en-US" sz="1100" dirty="0"/>
              <a:t>	</a:t>
            </a:r>
            <a:r>
              <a:rPr lang="en-US" sz="1100" dirty="0" err="1"/>
              <a:t>Untuk</a:t>
            </a:r>
            <a:r>
              <a:rPr lang="en-US" sz="1100" dirty="0"/>
              <a:t> </a:t>
            </a:r>
            <a:r>
              <a:rPr lang="en-US" sz="1100" dirty="0" err="1"/>
              <a:t>memilih</a:t>
            </a:r>
            <a:r>
              <a:rPr lang="en-US" sz="1100" dirty="0"/>
              <a:t> (Block Text)</a:t>
            </a:r>
          </a:p>
          <a:p>
            <a:pPr marL="228600" indent="-228600">
              <a:buAutoNum type="arabicPeriod" startAt="5"/>
            </a:pPr>
            <a:r>
              <a:rPr lang="en-US" sz="1100" dirty="0"/>
              <a:t>Text Highlight</a:t>
            </a:r>
          </a:p>
          <a:p>
            <a:r>
              <a:rPr lang="en-US" sz="1100" dirty="0"/>
              <a:t>	</a:t>
            </a:r>
            <a:r>
              <a:rPr lang="en-US" sz="1100" dirty="0" err="1"/>
              <a:t>Layaknya</a:t>
            </a:r>
            <a:r>
              <a:rPr lang="en-US" sz="1100" dirty="0"/>
              <a:t> </a:t>
            </a:r>
            <a:r>
              <a:rPr lang="en-US" sz="1100" dirty="0" err="1"/>
              <a:t>penggunaan</a:t>
            </a:r>
            <a:r>
              <a:rPr lang="en-US" sz="1100" dirty="0"/>
              <a:t> </a:t>
            </a:r>
            <a:r>
              <a:rPr lang="en-US" sz="1100" dirty="0" err="1"/>
              <a:t>stabillo</a:t>
            </a:r>
            <a:r>
              <a:rPr lang="en-US" sz="1100" dirty="0"/>
              <a:t> di </a:t>
            </a:r>
            <a:r>
              <a:rPr lang="en-US" sz="1100" dirty="0" err="1"/>
              <a:t>buku</a:t>
            </a:r>
            <a:r>
              <a:rPr lang="en-US" sz="1100" dirty="0"/>
              <a:t> </a:t>
            </a:r>
            <a:r>
              <a:rPr lang="en-US" sz="1100" dirty="0" err="1"/>
              <a:t>kertas</a:t>
            </a:r>
            <a:endParaRPr lang="en-US" sz="1100" dirty="0"/>
          </a:p>
          <a:p>
            <a:pPr marL="228600" indent="-228600">
              <a:buAutoNum type="arabicPeriod" startAt="6"/>
            </a:pPr>
            <a:r>
              <a:rPr lang="en-US" sz="1100" dirty="0"/>
              <a:t>Text Underline</a:t>
            </a:r>
          </a:p>
          <a:p>
            <a:r>
              <a:rPr lang="en-US" sz="1100" dirty="0"/>
              <a:t>	</a:t>
            </a:r>
            <a:r>
              <a:rPr lang="en-US" sz="1100" dirty="0" err="1"/>
              <a:t>Menggaris</a:t>
            </a:r>
            <a:r>
              <a:rPr lang="en-US" sz="1100" dirty="0"/>
              <a:t> </a:t>
            </a:r>
            <a:r>
              <a:rPr lang="en-US" sz="1100" dirty="0" err="1"/>
              <a:t>bawahi</a:t>
            </a:r>
            <a:r>
              <a:rPr lang="en-US" sz="1100" dirty="0"/>
              <a:t> kata/</a:t>
            </a:r>
            <a:r>
              <a:rPr lang="en-US" sz="1100" dirty="0" err="1"/>
              <a:t>kalimat</a:t>
            </a:r>
            <a:r>
              <a:rPr lang="en-US" sz="1100" dirty="0"/>
              <a:t>/</a:t>
            </a:r>
            <a:r>
              <a:rPr lang="en-US" sz="1100" dirty="0" err="1"/>
              <a:t>paragraf</a:t>
            </a:r>
            <a:endParaRPr lang="en-US" sz="1100" dirty="0"/>
          </a:p>
          <a:p>
            <a:pPr marL="228600" indent="-228600">
              <a:buAutoNum type="arabicPeriod" startAt="7"/>
            </a:pPr>
            <a:r>
              <a:rPr lang="en-US" sz="1100" dirty="0"/>
              <a:t>Text Strike</a:t>
            </a:r>
          </a:p>
          <a:p>
            <a:r>
              <a:rPr lang="en-US" sz="1100" dirty="0"/>
              <a:t>	</a:t>
            </a:r>
            <a:r>
              <a:rPr lang="en-US" sz="1100" dirty="0" err="1"/>
              <a:t>Untuk</a:t>
            </a:r>
            <a:r>
              <a:rPr lang="en-US" sz="1100" dirty="0"/>
              <a:t> </a:t>
            </a:r>
            <a:r>
              <a:rPr lang="en-US" sz="1100" dirty="0" err="1"/>
              <a:t>garis</a:t>
            </a:r>
            <a:r>
              <a:rPr lang="en-US" sz="1100" dirty="0"/>
              <a:t> </a:t>
            </a:r>
            <a:r>
              <a:rPr lang="en-US" sz="1100" dirty="0" err="1"/>
              <a:t>tengah</a:t>
            </a:r>
            <a:r>
              <a:rPr lang="en-US" sz="1100" dirty="0"/>
              <a:t> kata/</a:t>
            </a:r>
            <a:r>
              <a:rPr lang="en-US" sz="1100" dirty="0" err="1"/>
              <a:t>kalimat</a:t>
            </a:r>
            <a:r>
              <a:rPr lang="en-US" sz="1100" dirty="0"/>
              <a:t>/</a:t>
            </a:r>
            <a:r>
              <a:rPr lang="en-US" sz="1100" dirty="0" err="1"/>
              <a:t>paragraf</a:t>
            </a:r>
            <a:endParaRPr lang="en-US" sz="1100" dirty="0"/>
          </a:p>
          <a:p>
            <a:pPr marL="228600" indent="-228600">
              <a:buAutoNum type="arabicPeriod" startAt="8"/>
            </a:pPr>
            <a:r>
              <a:rPr lang="en-US" sz="1100" dirty="0"/>
              <a:t>Ink Tools</a:t>
            </a:r>
          </a:p>
          <a:p>
            <a:r>
              <a:rPr lang="en-US" sz="1100" dirty="0"/>
              <a:t>	</a:t>
            </a:r>
            <a:r>
              <a:rPr lang="en-US" sz="1100" dirty="0" err="1"/>
              <a:t>Untuk</a:t>
            </a:r>
            <a:r>
              <a:rPr lang="en-US" sz="1100" dirty="0"/>
              <a:t> </a:t>
            </a:r>
            <a:r>
              <a:rPr lang="en-US" sz="1100" dirty="0" err="1"/>
              <a:t>coretan</a:t>
            </a:r>
            <a:r>
              <a:rPr lang="en-US" sz="1100" dirty="0"/>
              <a:t> </a:t>
            </a:r>
            <a:r>
              <a:rPr lang="en-US" sz="1100" dirty="0" err="1"/>
              <a:t>bebas</a:t>
            </a:r>
            <a:r>
              <a:rPr lang="en-US" sz="1100" dirty="0"/>
              <a:t> </a:t>
            </a:r>
            <a:r>
              <a:rPr lang="en-US" sz="1100" dirty="0" err="1"/>
              <a:t>dengan</a:t>
            </a:r>
            <a:r>
              <a:rPr lang="en-US" sz="1100" dirty="0"/>
              <a:t> </a:t>
            </a:r>
            <a:r>
              <a:rPr lang="en-US" sz="1100" dirty="0" err="1"/>
              <a:t>pilihan</a:t>
            </a:r>
            <a:r>
              <a:rPr lang="en-US" sz="1100" dirty="0"/>
              <a:t> </a:t>
            </a:r>
            <a:r>
              <a:rPr lang="en-US" sz="1100" dirty="0" err="1"/>
              <a:t>warna</a:t>
            </a:r>
            <a:endParaRPr lang="en-US" sz="1100" dirty="0"/>
          </a:p>
          <a:p>
            <a:pPr marL="228600" indent="-228600">
              <a:buAutoNum type="arabicPeriod" startAt="9"/>
            </a:pPr>
            <a:r>
              <a:rPr lang="en-US" sz="1100" dirty="0"/>
              <a:t>Add Comment</a:t>
            </a:r>
          </a:p>
          <a:p>
            <a:r>
              <a:rPr lang="en-US" sz="1100" dirty="0"/>
              <a:t>	</a:t>
            </a:r>
            <a:r>
              <a:rPr lang="en-US" sz="1100" dirty="0" err="1"/>
              <a:t>Memberikan</a:t>
            </a:r>
            <a:r>
              <a:rPr lang="en-US" sz="1100" dirty="0"/>
              <a:t> </a:t>
            </a:r>
            <a:r>
              <a:rPr lang="en-US" sz="1100" dirty="0" err="1"/>
              <a:t>komentar</a:t>
            </a:r>
            <a:r>
              <a:rPr lang="en-US" sz="1100" dirty="0"/>
              <a:t> </a:t>
            </a:r>
            <a:r>
              <a:rPr lang="en-US" sz="1100" dirty="0" err="1"/>
              <a:t>tentang</a:t>
            </a:r>
            <a:r>
              <a:rPr lang="en-US" sz="1100" dirty="0"/>
              <a:t> </a:t>
            </a:r>
            <a:r>
              <a:rPr lang="en-US" sz="1100" dirty="0" err="1"/>
              <a:t>buku</a:t>
            </a:r>
            <a:r>
              <a:rPr lang="en-US" sz="1100" dirty="0"/>
              <a:t> </a:t>
            </a:r>
            <a:r>
              <a:rPr lang="en-US" sz="1100" dirty="0" err="1"/>
              <a:t>yg</a:t>
            </a:r>
            <a:r>
              <a:rPr lang="en-US" sz="1100" dirty="0"/>
              <a:t> </a:t>
            </a:r>
            <a:r>
              <a:rPr lang="en-US" sz="1100" dirty="0" err="1"/>
              <a:t>dibaca</a:t>
            </a:r>
            <a:endParaRPr lang="en-US" sz="1100" dirty="0"/>
          </a:p>
          <a:p>
            <a:pPr marL="228600" indent="-228600">
              <a:buAutoNum type="arabicPeriod" startAt="10"/>
            </a:pPr>
            <a:r>
              <a:rPr lang="en-US" sz="1100" dirty="0"/>
              <a:t>Annotation Settings</a:t>
            </a:r>
          </a:p>
          <a:p>
            <a:r>
              <a:rPr lang="en-US" sz="1100" dirty="0"/>
              <a:t>	</a:t>
            </a:r>
            <a:r>
              <a:rPr lang="en-US" sz="1100" dirty="0" err="1"/>
              <a:t>Menseting</a:t>
            </a:r>
            <a:r>
              <a:rPr lang="en-US" sz="1100" dirty="0"/>
              <a:t> </a:t>
            </a:r>
            <a:r>
              <a:rPr lang="en-US" sz="1100" dirty="0" err="1"/>
              <a:t>fungsi</a:t>
            </a:r>
            <a:r>
              <a:rPr lang="en-US" sz="1100" dirty="0"/>
              <a:t> </a:t>
            </a:r>
            <a:r>
              <a:rPr lang="en-US" sz="1100" dirty="0" err="1"/>
              <a:t>Annotasi</a:t>
            </a:r>
            <a:endParaRPr lang="en-US" sz="1100" dirty="0"/>
          </a:p>
          <a:p>
            <a:pPr marL="228600" indent="-228600">
              <a:buAutoNum type="arabicPeriod" startAt="11"/>
            </a:pPr>
            <a:r>
              <a:rPr lang="en-US" sz="1100" dirty="0"/>
              <a:t>Vertical Scroll</a:t>
            </a:r>
          </a:p>
          <a:p>
            <a:r>
              <a:rPr lang="en-US" sz="1100" dirty="0"/>
              <a:t>	</a:t>
            </a:r>
            <a:r>
              <a:rPr lang="en-US" sz="1100" dirty="0" err="1"/>
              <a:t>Membaca</a:t>
            </a:r>
            <a:r>
              <a:rPr lang="en-US" sz="1100" dirty="0"/>
              <a:t> </a:t>
            </a:r>
            <a:r>
              <a:rPr lang="en-US" sz="1100" dirty="0" err="1"/>
              <a:t>dengan</a:t>
            </a:r>
            <a:r>
              <a:rPr lang="en-US" sz="1100" dirty="0"/>
              <a:t> </a:t>
            </a:r>
            <a:r>
              <a:rPr lang="en-US" sz="1100" dirty="0" err="1"/>
              <a:t>arah</a:t>
            </a:r>
            <a:r>
              <a:rPr lang="en-US" sz="1100" dirty="0"/>
              <a:t> scroll </a:t>
            </a:r>
            <a:r>
              <a:rPr lang="en-US" sz="1100" dirty="0" err="1"/>
              <a:t>Vertikal</a:t>
            </a:r>
            <a:endParaRPr lang="en-US" sz="1100" dirty="0"/>
          </a:p>
          <a:p>
            <a:r>
              <a:rPr lang="en-US" sz="1100" dirty="0"/>
              <a:t>12. Horizontal Scroll</a:t>
            </a:r>
          </a:p>
          <a:p>
            <a:r>
              <a:rPr lang="en-US" sz="1100" dirty="0"/>
              <a:t>	 </a:t>
            </a:r>
            <a:r>
              <a:rPr lang="en-US" sz="1100" dirty="0" err="1"/>
              <a:t>Membaca</a:t>
            </a:r>
            <a:r>
              <a:rPr lang="en-US" sz="1100" dirty="0"/>
              <a:t> </a:t>
            </a:r>
            <a:r>
              <a:rPr lang="en-US" sz="1100" dirty="0" err="1"/>
              <a:t>dengan</a:t>
            </a:r>
            <a:r>
              <a:rPr lang="en-US" sz="1100" dirty="0"/>
              <a:t> </a:t>
            </a:r>
            <a:r>
              <a:rPr lang="en-US" sz="1100" dirty="0" err="1"/>
              <a:t>arah</a:t>
            </a:r>
            <a:r>
              <a:rPr lang="en-US" sz="1100" dirty="0"/>
              <a:t> scroll </a:t>
            </a:r>
            <a:r>
              <a:rPr lang="en-US" sz="1100" dirty="0" err="1"/>
              <a:t>Horisontal</a:t>
            </a:r>
            <a:endParaRPr lang="en-US" sz="1100" dirty="0"/>
          </a:p>
          <a:p>
            <a:r>
              <a:rPr lang="en-US" sz="1100" dirty="0"/>
              <a:t>13. Flip Mode</a:t>
            </a:r>
          </a:p>
          <a:p>
            <a:r>
              <a:rPr lang="en-US" sz="1100" dirty="0"/>
              <a:t>	Mode layer </a:t>
            </a:r>
            <a:r>
              <a:rPr lang="en-US" sz="1100" dirty="0" err="1"/>
              <a:t>dengan</a:t>
            </a:r>
            <a:r>
              <a:rPr lang="en-US" sz="1100" dirty="0"/>
              <a:t> </a:t>
            </a:r>
            <a:r>
              <a:rPr lang="en-US" sz="1100" dirty="0" err="1"/>
              <a:t>tampilan</a:t>
            </a:r>
            <a:r>
              <a:rPr lang="en-US" sz="1100" dirty="0"/>
              <a:t> vertical/</a:t>
            </a:r>
            <a:r>
              <a:rPr lang="en-US" sz="1100" dirty="0" err="1"/>
              <a:t>Horisontal</a:t>
            </a:r>
            <a:endParaRPr lang="en-US" sz="1100" dirty="0"/>
          </a:p>
          <a:p>
            <a:pPr marL="228600" indent="-228600">
              <a:buAutoNum type="arabicPeriod" startAt="14"/>
            </a:pPr>
            <a:r>
              <a:rPr lang="en-US" sz="1100" dirty="0"/>
              <a:t>Thumbnail Mode</a:t>
            </a:r>
          </a:p>
          <a:p>
            <a:r>
              <a:rPr lang="en-US" sz="1100" dirty="0"/>
              <a:t>	Mode Thumbnail (</a:t>
            </a:r>
            <a:r>
              <a:rPr lang="en-US" sz="1100" dirty="0" err="1"/>
              <a:t>Memperkecil</a:t>
            </a:r>
            <a:r>
              <a:rPr lang="en-US" sz="1100" dirty="0"/>
              <a:t> </a:t>
            </a:r>
            <a:r>
              <a:rPr lang="en-US" sz="1100" dirty="0" err="1"/>
              <a:t>besar</a:t>
            </a:r>
            <a:r>
              <a:rPr lang="en-US" sz="1100" dirty="0"/>
              <a:t> </a:t>
            </a:r>
            <a:r>
              <a:rPr lang="en-US" sz="1100" dirty="0" err="1"/>
              <a:t>halaman</a:t>
            </a:r>
            <a:r>
              <a:rPr lang="en-US" sz="1100" dirty="0"/>
              <a:t>)</a:t>
            </a:r>
          </a:p>
        </p:txBody>
      </p:sp>
    </p:spTree>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solidFill>
                  <a:schemeClr val="accent3">
                    <a:lumMod val="50000"/>
                  </a:schemeClr>
                </a:solidFill>
              </a:rPr>
              <a:t>1. LINK instal </a:t>
            </a:r>
            <a:r>
              <a:rPr lang="nb-NO" dirty="0">
                <a:solidFill>
                  <a:schemeClr val="accent3">
                    <a:lumMod val="50000"/>
                  </a:schemeClr>
                </a:solidFill>
              </a:rPr>
              <a:t>Koleksi </a:t>
            </a:r>
            <a:r>
              <a:rPr lang="nb-NO" dirty="0" smtClean="0">
                <a:solidFill>
                  <a:schemeClr val="accent3">
                    <a:lumMod val="50000"/>
                  </a:schemeClr>
                </a:solidFill>
              </a:rPr>
              <a:t>Digital</a:t>
            </a:r>
            <a:endParaRPr lang="en-US" dirty="0">
              <a:solidFill>
                <a:schemeClr val="accent3">
                  <a:lumMod val="50000"/>
                </a:schemeClr>
              </a:solidFill>
            </a:endParaRPr>
          </a:p>
        </p:txBody>
      </p:sp>
      <p:sp>
        <p:nvSpPr>
          <p:cNvPr id="3" name="Content Placeholder 2"/>
          <p:cNvSpPr>
            <a:spLocks noGrp="1"/>
          </p:cNvSpPr>
          <p:nvPr>
            <p:ph sz="quarter" idx="13"/>
          </p:nvPr>
        </p:nvSpPr>
        <p:spPr>
          <a:xfrm>
            <a:off x="685330" y="2367093"/>
            <a:ext cx="7772870" cy="3150139"/>
          </a:xfrm>
        </p:spPr>
        <p:txBody>
          <a:bodyPr/>
          <a:lstStyle/>
          <a:p>
            <a:pPr marL="0" indent="0">
              <a:buNone/>
            </a:pPr>
            <a:endParaRPr lang="nb-NO" dirty="0" smtClean="0">
              <a:solidFill>
                <a:srgbClr val="FF0000"/>
              </a:solidFill>
            </a:endParaRPr>
          </a:p>
          <a:p>
            <a:pPr marL="0" indent="0" algn="ctr">
              <a:buNone/>
            </a:pPr>
            <a:r>
              <a:rPr lang="nb-NO" sz="3600" dirty="0" smtClean="0">
                <a:solidFill>
                  <a:srgbClr val="FF0000"/>
                </a:solidFill>
              </a:rPr>
              <a:t>https</a:t>
            </a:r>
            <a:r>
              <a:rPr lang="nb-NO" sz="3600" dirty="0">
                <a:solidFill>
                  <a:srgbClr val="FF0000"/>
                </a:solidFill>
              </a:rPr>
              <a:t>://kubuku.id/download/e-library-iain-bengkulu/</a:t>
            </a:r>
            <a:endParaRPr lang="en-US" sz="3600" dirty="0">
              <a:solidFill>
                <a:srgbClr val="FF0000"/>
              </a:solidFill>
            </a:endParaRPr>
          </a:p>
        </p:txBody>
      </p:sp>
    </p:spTree>
    <p:extLst>
      <p:ext uri="{BB962C8B-B14F-4D97-AF65-F5344CB8AC3E}">
        <p14:creationId xmlns:p14="http://schemas.microsoft.com/office/powerpoint/2010/main" val="4286803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530FF7-8E38-4CA2-9D45-0AED098644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266" y="1124744"/>
            <a:ext cx="2697470" cy="4653136"/>
          </a:xfrm>
          <a:prstGeom prst="rect">
            <a:avLst/>
          </a:prstGeom>
          <a:ln>
            <a:noFill/>
          </a:ln>
          <a:effectLst>
            <a:outerShdw blurRad="292100" dist="139700" dir="2700000" algn="tl" rotWithShape="0">
              <a:srgbClr val="333333">
                <a:alpha val="65000"/>
              </a:srgbClr>
            </a:outerShdw>
          </a:effectLst>
        </p:spPr>
      </p:pic>
      <p:pic>
        <p:nvPicPr>
          <p:cNvPr id="14" name="Picture 35">
            <a:extLst>
              <a:ext uri="{FF2B5EF4-FFF2-40B4-BE49-F238E27FC236}">
                <a16:creationId xmlns:a16="http://schemas.microsoft.com/office/drawing/2014/main" id="{768B9009-E6B5-419E-BAD0-EB628F1C6B5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88570" y="1214422"/>
            <a:ext cx="6686169" cy="4929222"/>
          </a:xfrm>
          <a:prstGeom prst="rect">
            <a:avLst/>
          </a:prstGeom>
        </p:spPr>
      </p:pic>
      <p:pic>
        <p:nvPicPr>
          <p:cNvPr id="21" name="Gambar 13">
            <a:extLst>
              <a:ext uri="{FF2B5EF4-FFF2-40B4-BE49-F238E27FC236}">
                <a16:creationId xmlns:a16="http://schemas.microsoft.com/office/drawing/2014/main" id="{A0D687D0-72F1-4CE0-9588-9A9BAA6BD4A8}"/>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577241" y="1714353"/>
            <a:ext cx="2051109" cy="3645303"/>
          </a:xfrm>
          <a:prstGeom prst="rect">
            <a:avLst/>
          </a:prstGeom>
        </p:spPr>
      </p:pic>
      <p:sp>
        <p:nvSpPr>
          <p:cNvPr id="24" name="Persegi Panjang: Sudut Lengkung 1">
            <a:extLst>
              <a:ext uri="{FF2B5EF4-FFF2-40B4-BE49-F238E27FC236}">
                <a16:creationId xmlns:a16="http://schemas.microsoft.com/office/drawing/2014/main" id="{4981BE05-0C46-4357-8502-C926BDC1E0E7}"/>
              </a:ext>
            </a:extLst>
          </p:cNvPr>
          <p:cNvSpPr/>
          <p:nvPr/>
        </p:nvSpPr>
        <p:spPr>
          <a:xfrm>
            <a:off x="954628" y="5374252"/>
            <a:ext cx="419239" cy="379662"/>
          </a:xfrm>
          <a:prstGeom prst="roundRect">
            <a:avLst/>
          </a:prstGeom>
          <a:noFill/>
          <a:ln w="28575">
            <a:solidFill>
              <a:srgbClr val="FF66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cxnSp>
        <p:nvCxnSpPr>
          <p:cNvPr id="25" name="Konektor Panah Lurus 7">
            <a:extLst>
              <a:ext uri="{FF2B5EF4-FFF2-40B4-BE49-F238E27FC236}">
                <a16:creationId xmlns:a16="http://schemas.microsoft.com/office/drawing/2014/main" id="{B112C93A-3831-416F-8E1D-F1FE0C683C36}"/>
              </a:ext>
            </a:extLst>
          </p:cNvPr>
          <p:cNvCxnSpPr>
            <a:cxnSpLocks/>
          </p:cNvCxnSpPr>
          <p:nvPr/>
        </p:nvCxnSpPr>
        <p:spPr>
          <a:xfrm flipV="1">
            <a:off x="1369261" y="4133616"/>
            <a:ext cx="2112259" cy="1240636"/>
          </a:xfrm>
          <a:prstGeom prst="straightConnector1">
            <a:avLst/>
          </a:prstGeom>
          <a:ln>
            <a:solidFill>
              <a:srgbClr val="FF6600"/>
            </a:solidFill>
            <a:headEnd type="triangle"/>
            <a:tailEnd type="triangle"/>
          </a:ln>
        </p:spPr>
        <p:style>
          <a:lnRef idx="3">
            <a:schemeClr val="accent4"/>
          </a:lnRef>
          <a:fillRef idx="0">
            <a:schemeClr val="accent4"/>
          </a:fillRef>
          <a:effectRef idx="2">
            <a:schemeClr val="accent4"/>
          </a:effectRef>
          <a:fontRef idx="minor">
            <a:schemeClr val="tx1"/>
          </a:fontRef>
        </p:style>
      </p:cxnSp>
      <p:pic>
        <p:nvPicPr>
          <p:cNvPr id="27" name="Gambar 14">
            <a:extLst>
              <a:ext uri="{FF2B5EF4-FFF2-40B4-BE49-F238E27FC236}">
                <a16:creationId xmlns:a16="http://schemas.microsoft.com/office/drawing/2014/main" id="{3BC87F03-2D5E-4F86-9E10-B02746463F14}"/>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577241" y="1706399"/>
            <a:ext cx="2051108" cy="3645303"/>
          </a:xfrm>
          <a:prstGeom prst="rect">
            <a:avLst/>
          </a:prstGeom>
        </p:spPr>
      </p:pic>
      <p:grpSp>
        <p:nvGrpSpPr>
          <p:cNvPr id="32" name="Group 31"/>
          <p:cNvGrpSpPr/>
          <p:nvPr/>
        </p:nvGrpSpPr>
        <p:grpSpPr>
          <a:xfrm>
            <a:off x="0" y="170148"/>
            <a:ext cx="8286776" cy="863600"/>
            <a:chOff x="0" y="170148"/>
            <a:chExt cx="8286776" cy="863600"/>
          </a:xfrm>
        </p:grpSpPr>
        <p:sp>
          <p:nvSpPr>
            <p:cNvPr id="33" name="Pentagon 32"/>
            <p:cNvSpPr/>
            <p:nvPr/>
          </p:nvSpPr>
          <p:spPr>
            <a:xfrm>
              <a:off x="0" y="428604"/>
              <a:ext cx="2000232" cy="500066"/>
            </a:xfrm>
            <a:prstGeom prst="homePlate">
              <a:avLst/>
            </a:prstGeom>
            <a:ln/>
          </p:spPr>
          <p:style>
            <a:lnRef idx="1">
              <a:schemeClr val="dk1"/>
            </a:lnRef>
            <a:fillRef idx="3">
              <a:schemeClr val="dk1"/>
            </a:fillRef>
            <a:effectRef idx="2">
              <a:schemeClr val="dk1"/>
            </a:effectRef>
            <a:fontRef idx="minor">
              <a:schemeClr val="lt1"/>
            </a:fontRef>
          </p:style>
          <p:txBody>
            <a:bodyPr rtlCol="0" anchor="ctr"/>
            <a:lstStyle/>
            <a:p>
              <a:pPr algn="ctr"/>
              <a:endParaRPr lang="id-ID"/>
            </a:p>
          </p:txBody>
        </p:sp>
        <p:sp>
          <p:nvSpPr>
            <p:cNvPr id="34" name="1 Título"/>
            <p:cNvSpPr txBox="1">
              <a:spLocks/>
            </p:cNvSpPr>
            <p:nvPr/>
          </p:nvSpPr>
          <p:spPr>
            <a:xfrm>
              <a:off x="441351" y="17014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3200" dirty="0">
                  <a:solidFill>
                    <a:srgbClr val="FFC000"/>
                  </a:solidFill>
                </a:rPr>
                <a:t>Berita</a:t>
              </a:r>
              <a:endParaRPr lang="es-HN" sz="3200" dirty="0">
                <a:solidFill>
                  <a:srgbClr val="FFC000"/>
                </a:solidFill>
              </a:endParaRPr>
            </a:p>
          </p:txBody>
        </p:sp>
      </p:grpSp>
    </p:spTree>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2" name="Group 31"/>
          <p:cNvGrpSpPr/>
          <p:nvPr/>
        </p:nvGrpSpPr>
        <p:grpSpPr>
          <a:xfrm>
            <a:off x="0" y="170148"/>
            <a:ext cx="8286776" cy="863600"/>
            <a:chOff x="0" y="170148"/>
            <a:chExt cx="8286776" cy="863600"/>
          </a:xfrm>
        </p:grpSpPr>
        <p:sp>
          <p:nvSpPr>
            <p:cNvPr id="33" name="Pentagon 32"/>
            <p:cNvSpPr/>
            <p:nvPr/>
          </p:nvSpPr>
          <p:spPr>
            <a:xfrm>
              <a:off x="0" y="428604"/>
              <a:ext cx="2571736" cy="500066"/>
            </a:xfrm>
            <a:prstGeom prst="homePlate">
              <a:avLst/>
            </a:prstGeom>
            <a:ln/>
          </p:spPr>
          <p:style>
            <a:lnRef idx="1">
              <a:schemeClr val="dk1"/>
            </a:lnRef>
            <a:fillRef idx="3">
              <a:schemeClr val="dk1"/>
            </a:fillRef>
            <a:effectRef idx="2">
              <a:schemeClr val="dk1"/>
            </a:effectRef>
            <a:fontRef idx="minor">
              <a:schemeClr val="lt1"/>
            </a:fontRef>
          </p:style>
          <p:txBody>
            <a:bodyPr rtlCol="0" anchor="ctr"/>
            <a:lstStyle/>
            <a:p>
              <a:pPr algn="ctr"/>
              <a:endParaRPr lang="id-ID"/>
            </a:p>
          </p:txBody>
        </p:sp>
        <p:sp>
          <p:nvSpPr>
            <p:cNvPr id="34" name="1 Título"/>
            <p:cNvSpPr txBox="1">
              <a:spLocks/>
            </p:cNvSpPr>
            <p:nvPr/>
          </p:nvSpPr>
          <p:spPr>
            <a:xfrm>
              <a:off x="441351" y="17014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en-US" sz="3200" dirty="0">
                  <a:solidFill>
                    <a:srgbClr val="FFC000"/>
                  </a:solidFill>
                </a:rPr>
                <a:t>Bookshelf</a:t>
              </a:r>
              <a:endParaRPr lang="es-HN" sz="3200" dirty="0">
                <a:solidFill>
                  <a:srgbClr val="FFC000"/>
                </a:solidFill>
              </a:endParaRPr>
            </a:p>
          </p:txBody>
        </p:sp>
      </p:grpSp>
      <p:pic>
        <p:nvPicPr>
          <p:cNvPr id="3" name="Picture 2">
            <a:extLst>
              <a:ext uri="{FF2B5EF4-FFF2-40B4-BE49-F238E27FC236}">
                <a16:creationId xmlns:a16="http://schemas.microsoft.com/office/drawing/2014/main" id="{45890665-D6CB-478E-B896-AE71E83B8E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1174440"/>
            <a:ext cx="2607684" cy="4509120"/>
          </a:xfrm>
          <a:prstGeom prst="rect">
            <a:avLst/>
          </a:prstGeom>
          <a:ln>
            <a:noFill/>
          </a:ln>
          <a:effectLst>
            <a:outerShdw blurRad="292100" dist="139700" dir="2700000" algn="tl" rotWithShape="0">
              <a:srgbClr val="333333">
                <a:alpha val="65000"/>
              </a:srgbClr>
            </a:outerShdw>
          </a:effectLst>
        </p:spPr>
      </p:pic>
      <p:sp>
        <p:nvSpPr>
          <p:cNvPr id="21" name="Persegi Panjang: Sudut Lengkung 1">
            <a:extLst>
              <a:ext uri="{FF2B5EF4-FFF2-40B4-BE49-F238E27FC236}">
                <a16:creationId xmlns:a16="http://schemas.microsoft.com/office/drawing/2014/main" id="{A640AA3C-0B71-4D31-B070-D1A4D0337969}"/>
              </a:ext>
            </a:extLst>
          </p:cNvPr>
          <p:cNvSpPr/>
          <p:nvPr/>
        </p:nvSpPr>
        <p:spPr>
          <a:xfrm flipV="1">
            <a:off x="611560" y="1628800"/>
            <a:ext cx="2607684" cy="1656184"/>
          </a:xfrm>
          <a:prstGeom prst="round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allout: Left Arrow 24">
            <a:extLst>
              <a:ext uri="{FF2B5EF4-FFF2-40B4-BE49-F238E27FC236}">
                <a16:creationId xmlns:a16="http://schemas.microsoft.com/office/drawing/2014/main" id="{2290216B-26F2-4D0C-9C78-C49017E531A7}"/>
              </a:ext>
            </a:extLst>
          </p:cNvPr>
          <p:cNvSpPr/>
          <p:nvPr/>
        </p:nvSpPr>
        <p:spPr>
          <a:xfrm>
            <a:off x="3332470" y="764704"/>
            <a:ext cx="5184576" cy="3456384"/>
          </a:xfrm>
          <a:prstGeom prst="leftArrowCallout">
            <a:avLst>
              <a:gd name="adj1" fmla="val 6603"/>
              <a:gd name="adj2" fmla="val 13755"/>
              <a:gd name="adj3" fmla="val 13193"/>
              <a:gd name="adj4" fmla="val 85595"/>
            </a:avLst>
          </a:prstGeom>
          <a:ln w="28575">
            <a:solidFill>
              <a:srgbClr val="FF66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7" name="TextBox 26">
            <a:extLst>
              <a:ext uri="{FF2B5EF4-FFF2-40B4-BE49-F238E27FC236}">
                <a16:creationId xmlns:a16="http://schemas.microsoft.com/office/drawing/2014/main" id="{492ED39C-65BE-4CDF-A478-2259F91AD190}"/>
              </a:ext>
            </a:extLst>
          </p:cNvPr>
          <p:cNvSpPr txBox="1"/>
          <p:nvPr/>
        </p:nvSpPr>
        <p:spPr>
          <a:xfrm>
            <a:off x="4213223" y="885519"/>
            <a:ext cx="4298934" cy="3139321"/>
          </a:xfrm>
          <a:prstGeom prst="rect">
            <a:avLst/>
          </a:prstGeom>
          <a:noFill/>
        </p:spPr>
        <p:txBody>
          <a:bodyPr wrap="none" rtlCol="0">
            <a:spAutoFit/>
          </a:bodyPr>
          <a:lstStyle/>
          <a:p>
            <a:r>
              <a:rPr lang="en-US" b="1" dirty="0"/>
              <a:t>Bookshelf</a:t>
            </a:r>
          </a:p>
          <a:p>
            <a:endParaRPr lang="en-US" dirty="0"/>
          </a:p>
          <a:p>
            <a:r>
              <a:rPr lang="en-US" dirty="0" err="1"/>
              <a:t>Merupakan</a:t>
            </a:r>
            <a:r>
              <a:rPr lang="en-US" dirty="0"/>
              <a:t> </a:t>
            </a:r>
            <a:r>
              <a:rPr lang="en-US" dirty="0" err="1"/>
              <a:t>tempat</a:t>
            </a:r>
            <a:r>
              <a:rPr lang="en-US" dirty="0"/>
              <a:t> </a:t>
            </a:r>
            <a:r>
              <a:rPr lang="en-US" dirty="0" err="1"/>
              <a:t>dimana</a:t>
            </a:r>
            <a:r>
              <a:rPr lang="en-US" dirty="0"/>
              <a:t> </a:t>
            </a:r>
            <a:r>
              <a:rPr lang="en-US" dirty="0" err="1"/>
              <a:t>buku-buku</a:t>
            </a:r>
            <a:endParaRPr lang="en-US" dirty="0"/>
          </a:p>
          <a:p>
            <a:r>
              <a:rPr lang="en-US" dirty="0"/>
              <a:t>Yang </a:t>
            </a:r>
            <a:r>
              <a:rPr lang="en-US" dirty="0" err="1"/>
              <a:t>telah</a:t>
            </a:r>
            <a:r>
              <a:rPr lang="en-US" dirty="0"/>
              <a:t> </a:t>
            </a:r>
            <a:r>
              <a:rPr lang="en-US" dirty="0" err="1"/>
              <a:t>pembaca</a:t>
            </a:r>
            <a:r>
              <a:rPr lang="en-US" dirty="0"/>
              <a:t> </a:t>
            </a:r>
            <a:r>
              <a:rPr lang="en-US" dirty="0" err="1"/>
              <a:t>pinjam</a:t>
            </a:r>
            <a:r>
              <a:rPr lang="en-US" dirty="0"/>
              <a:t> </a:t>
            </a:r>
            <a:r>
              <a:rPr lang="en-US" dirty="0" err="1"/>
              <a:t>tersimpan</a:t>
            </a:r>
            <a:endParaRPr lang="en-US" dirty="0"/>
          </a:p>
          <a:p>
            <a:r>
              <a:rPr lang="en-US" dirty="0" err="1"/>
              <a:t>Untuk</a:t>
            </a:r>
            <a:r>
              <a:rPr lang="en-US" dirty="0"/>
              <a:t> </a:t>
            </a:r>
            <a:r>
              <a:rPr lang="en-US" dirty="0" err="1"/>
              <a:t>dapat</a:t>
            </a:r>
            <a:r>
              <a:rPr lang="en-US" dirty="0"/>
              <a:t> </a:t>
            </a:r>
            <a:r>
              <a:rPr lang="en-US" dirty="0" err="1"/>
              <a:t>membuka</a:t>
            </a:r>
            <a:r>
              <a:rPr lang="en-US" dirty="0"/>
              <a:t> / </a:t>
            </a:r>
            <a:r>
              <a:rPr lang="en-US" dirty="0" err="1"/>
              <a:t>melanjutkan</a:t>
            </a:r>
            <a:endParaRPr lang="en-US" dirty="0"/>
          </a:p>
          <a:p>
            <a:r>
              <a:rPr lang="en-US" dirty="0"/>
              <a:t>Kembali </a:t>
            </a:r>
            <a:r>
              <a:rPr lang="en-US" dirty="0" err="1"/>
              <a:t>membaca</a:t>
            </a:r>
            <a:r>
              <a:rPr lang="en-US" dirty="0"/>
              <a:t>.</a:t>
            </a:r>
          </a:p>
          <a:p>
            <a:r>
              <a:rPr lang="en-US" dirty="0"/>
              <a:t>Bookshelf </a:t>
            </a:r>
            <a:r>
              <a:rPr lang="en-US" dirty="0" err="1"/>
              <a:t>dapat</a:t>
            </a:r>
            <a:r>
              <a:rPr lang="en-US" dirty="0"/>
              <a:t> </a:t>
            </a:r>
            <a:r>
              <a:rPr lang="en-US" dirty="0" err="1"/>
              <a:t>menampung</a:t>
            </a:r>
            <a:r>
              <a:rPr lang="en-US" dirty="0"/>
              <a:t> </a:t>
            </a:r>
            <a:r>
              <a:rPr lang="en-US" dirty="0" err="1"/>
              <a:t>lebih</a:t>
            </a:r>
            <a:r>
              <a:rPr lang="en-US" dirty="0"/>
              <a:t> </a:t>
            </a:r>
            <a:r>
              <a:rPr lang="en-US" dirty="0" err="1"/>
              <a:t>dari</a:t>
            </a:r>
            <a:r>
              <a:rPr lang="en-US" dirty="0"/>
              <a:t> </a:t>
            </a:r>
          </a:p>
          <a:p>
            <a:r>
              <a:rPr lang="en-US" dirty="0" err="1"/>
              <a:t>satu</a:t>
            </a:r>
            <a:r>
              <a:rPr lang="en-US" dirty="0"/>
              <a:t> </a:t>
            </a:r>
            <a:r>
              <a:rPr lang="en-US" dirty="0" err="1"/>
              <a:t>buku</a:t>
            </a:r>
            <a:r>
              <a:rPr lang="en-US" dirty="0"/>
              <a:t>. </a:t>
            </a:r>
            <a:r>
              <a:rPr lang="en-US" dirty="0" err="1"/>
              <a:t>Jangan</a:t>
            </a:r>
            <a:r>
              <a:rPr lang="en-US" dirty="0"/>
              <a:t> </a:t>
            </a:r>
            <a:r>
              <a:rPr lang="en-US" dirty="0" err="1"/>
              <a:t>khawatir</a:t>
            </a:r>
            <a:r>
              <a:rPr lang="en-US" dirty="0"/>
              <a:t> </a:t>
            </a:r>
            <a:r>
              <a:rPr lang="en-US" dirty="0" err="1"/>
              <a:t>apabila</a:t>
            </a:r>
            <a:r>
              <a:rPr lang="en-US" dirty="0"/>
              <a:t> </a:t>
            </a:r>
            <a:r>
              <a:rPr lang="en-US" dirty="0" err="1"/>
              <a:t>lupa</a:t>
            </a:r>
            <a:endParaRPr lang="en-US" dirty="0"/>
          </a:p>
          <a:p>
            <a:r>
              <a:rPr lang="en-US" dirty="0" err="1"/>
              <a:t>Menandakan</a:t>
            </a:r>
            <a:r>
              <a:rPr lang="en-US" dirty="0"/>
              <a:t> </a:t>
            </a:r>
            <a:r>
              <a:rPr lang="en-US" dirty="0" err="1"/>
              <a:t>bacaan</a:t>
            </a:r>
            <a:r>
              <a:rPr lang="en-US" dirty="0"/>
              <a:t> </a:t>
            </a:r>
            <a:r>
              <a:rPr lang="en-US" dirty="0" err="1"/>
              <a:t>terakhir</a:t>
            </a:r>
            <a:r>
              <a:rPr lang="en-US" dirty="0"/>
              <a:t> </a:t>
            </a:r>
            <a:r>
              <a:rPr lang="en-US" dirty="0" err="1"/>
              <a:t>karena</a:t>
            </a:r>
            <a:r>
              <a:rPr lang="en-US" dirty="0"/>
              <a:t> system</a:t>
            </a:r>
          </a:p>
          <a:p>
            <a:r>
              <a:rPr lang="en-US" dirty="0" err="1"/>
              <a:t>Telah</a:t>
            </a:r>
            <a:r>
              <a:rPr lang="en-US" dirty="0"/>
              <a:t> </a:t>
            </a:r>
            <a:r>
              <a:rPr lang="en-US" dirty="0" err="1"/>
              <a:t>merekam</a:t>
            </a:r>
            <a:r>
              <a:rPr lang="en-US" dirty="0"/>
              <a:t> </a:t>
            </a:r>
            <a:r>
              <a:rPr lang="en-US" dirty="0" err="1"/>
              <a:t>halaman</a:t>
            </a:r>
            <a:r>
              <a:rPr lang="en-US" dirty="0"/>
              <a:t> </a:t>
            </a:r>
            <a:r>
              <a:rPr lang="en-US" dirty="0" err="1"/>
              <a:t>terakhir</a:t>
            </a:r>
            <a:r>
              <a:rPr lang="en-US" dirty="0"/>
              <a:t> yang </a:t>
            </a:r>
            <a:r>
              <a:rPr lang="en-US" dirty="0" err="1"/>
              <a:t>telah</a:t>
            </a:r>
            <a:endParaRPr lang="en-US" dirty="0"/>
          </a:p>
          <a:p>
            <a:r>
              <a:rPr lang="en-US" dirty="0" err="1"/>
              <a:t>Dibaca</a:t>
            </a:r>
            <a:r>
              <a:rPr lang="en-US" dirty="0"/>
              <a:t>.</a:t>
            </a:r>
          </a:p>
        </p:txBody>
      </p:sp>
    </p:spTree>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2" name="Group 41"/>
          <p:cNvGrpSpPr/>
          <p:nvPr/>
        </p:nvGrpSpPr>
        <p:grpSpPr>
          <a:xfrm>
            <a:off x="0" y="-27384"/>
            <a:ext cx="8286776" cy="863600"/>
            <a:chOff x="0" y="170148"/>
            <a:chExt cx="8286776" cy="863600"/>
          </a:xfrm>
        </p:grpSpPr>
        <p:sp>
          <p:nvSpPr>
            <p:cNvPr id="43" name="Pentagon 42"/>
            <p:cNvSpPr/>
            <p:nvPr/>
          </p:nvSpPr>
          <p:spPr>
            <a:xfrm>
              <a:off x="0" y="428604"/>
              <a:ext cx="1857356" cy="500066"/>
            </a:xfrm>
            <a:prstGeom prst="homePlate">
              <a:avLst/>
            </a:prstGeom>
            <a:ln/>
          </p:spPr>
          <p:style>
            <a:lnRef idx="1">
              <a:schemeClr val="dk1"/>
            </a:lnRef>
            <a:fillRef idx="3">
              <a:schemeClr val="dk1"/>
            </a:fillRef>
            <a:effectRef idx="2">
              <a:schemeClr val="dk1"/>
            </a:effectRef>
            <a:fontRef idx="minor">
              <a:schemeClr val="lt1"/>
            </a:fontRef>
          </p:style>
          <p:txBody>
            <a:bodyPr rtlCol="0" anchor="ctr"/>
            <a:lstStyle/>
            <a:p>
              <a:pPr algn="ctr"/>
              <a:endParaRPr lang="id-ID"/>
            </a:p>
          </p:txBody>
        </p:sp>
        <p:sp>
          <p:nvSpPr>
            <p:cNvPr id="44" name="1 Título"/>
            <p:cNvSpPr txBox="1">
              <a:spLocks/>
            </p:cNvSpPr>
            <p:nvPr/>
          </p:nvSpPr>
          <p:spPr>
            <a:xfrm>
              <a:off x="441351" y="17014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3200" dirty="0">
                  <a:solidFill>
                    <a:srgbClr val="FFC000"/>
                  </a:solidFill>
                </a:rPr>
                <a:t>Akun</a:t>
              </a:r>
              <a:endParaRPr lang="es-HN" sz="3200" dirty="0">
                <a:solidFill>
                  <a:srgbClr val="FFC000"/>
                </a:solidFill>
              </a:endParaRPr>
            </a:p>
          </p:txBody>
        </p:sp>
      </p:grpSp>
      <p:pic>
        <p:nvPicPr>
          <p:cNvPr id="7" name="Picture 6">
            <a:extLst>
              <a:ext uri="{FF2B5EF4-FFF2-40B4-BE49-F238E27FC236}">
                <a16:creationId xmlns:a16="http://schemas.microsoft.com/office/drawing/2014/main" id="{27EA79B5-3DA8-4A20-9D37-E3127E73E1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1094672"/>
            <a:ext cx="2655726" cy="4581128"/>
          </a:xfrm>
          <a:prstGeom prst="rect">
            <a:avLst/>
          </a:prstGeom>
          <a:ln>
            <a:noFill/>
          </a:ln>
          <a:effectLst>
            <a:outerShdw blurRad="292100" dist="139700" dir="2700000" algn="tl" rotWithShape="0">
              <a:srgbClr val="333333">
                <a:alpha val="65000"/>
              </a:srgbClr>
            </a:outerShdw>
          </a:effectLst>
        </p:spPr>
      </p:pic>
      <p:sp>
        <p:nvSpPr>
          <p:cNvPr id="9" name="Callout: Left Arrow 8">
            <a:extLst>
              <a:ext uri="{FF2B5EF4-FFF2-40B4-BE49-F238E27FC236}">
                <a16:creationId xmlns:a16="http://schemas.microsoft.com/office/drawing/2014/main" id="{3A61CE6E-2D71-4B53-8705-FB176BC3BC85}"/>
              </a:ext>
            </a:extLst>
          </p:cNvPr>
          <p:cNvSpPr/>
          <p:nvPr/>
        </p:nvSpPr>
        <p:spPr>
          <a:xfrm>
            <a:off x="3483310" y="476672"/>
            <a:ext cx="5184576" cy="5242892"/>
          </a:xfrm>
          <a:prstGeom prst="leftArrowCallout">
            <a:avLst>
              <a:gd name="adj1" fmla="val 12565"/>
              <a:gd name="adj2" fmla="val 13755"/>
              <a:gd name="adj3" fmla="val 10461"/>
              <a:gd name="adj4" fmla="val 85595"/>
            </a:avLst>
          </a:prstGeom>
          <a:ln w="28575">
            <a:solidFill>
              <a:srgbClr val="FF66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8EFFB10A-1D1B-4B88-91C4-0A8F1BBF0A4E}"/>
              </a:ext>
            </a:extLst>
          </p:cNvPr>
          <p:cNvSpPr txBox="1"/>
          <p:nvPr/>
        </p:nvSpPr>
        <p:spPr>
          <a:xfrm>
            <a:off x="4364063" y="597487"/>
            <a:ext cx="4141968" cy="5078313"/>
          </a:xfrm>
          <a:prstGeom prst="rect">
            <a:avLst/>
          </a:prstGeom>
          <a:noFill/>
        </p:spPr>
        <p:txBody>
          <a:bodyPr wrap="none" rtlCol="0">
            <a:spAutoFit/>
          </a:bodyPr>
          <a:lstStyle/>
          <a:p>
            <a:r>
              <a:rPr lang="en-US" b="1" dirty="0" err="1"/>
              <a:t>Keterangan</a:t>
            </a:r>
            <a:r>
              <a:rPr lang="en-US" b="1" dirty="0"/>
              <a:t> Menu </a:t>
            </a:r>
            <a:r>
              <a:rPr lang="en-US" b="1" dirty="0" err="1"/>
              <a:t>Akun</a:t>
            </a:r>
            <a:r>
              <a:rPr lang="en-US" b="1" dirty="0"/>
              <a:t> :</a:t>
            </a:r>
          </a:p>
          <a:p>
            <a:endParaRPr lang="en-US" dirty="0"/>
          </a:p>
          <a:p>
            <a:r>
              <a:rPr lang="en-US" b="1" dirty="0"/>
              <a:t>1.	Books</a:t>
            </a:r>
          </a:p>
          <a:p>
            <a:r>
              <a:rPr lang="en-US" dirty="0"/>
              <a:t>	</a:t>
            </a:r>
            <a:r>
              <a:rPr lang="en-US" dirty="0" err="1"/>
              <a:t>Jumlah</a:t>
            </a:r>
            <a:r>
              <a:rPr lang="en-US" dirty="0"/>
              <a:t> </a:t>
            </a:r>
            <a:r>
              <a:rPr lang="en-US" dirty="0" err="1"/>
              <a:t>Buku</a:t>
            </a:r>
            <a:r>
              <a:rPr lang="en-US" dirty="0"/>
              <a:t> yang </a:t>
            </a:r>
            <a:r>
              <a:rPr lang="en-US" dirty="0" err="1"/>
              <a:t>dipinjam</a:t>
            </a:r>
            <a:endParaRPr lang="en-US" dirty="0"/>
          </a:p>
          <a:p>
            <a:r>
              <a:rPr lang="en-US" dirty="0"/>
              <a:t>2.	</a:t>
            </a:r>
            <a:r>
              <a:rPr lang="en-US" b="1" dirty="0"/>
              <a:t>Quotes</a:t>
            </a:r>
          </a:p>
          <a:p>
            <a:r>
              <a:rPr lang="en-US" dirty="0"/>
              <a:t>	</a:t>
            </a:r>
            <a:r>
              <a:rPr lang="en-US" dirty="0" err="1"/>
              <a:t>Catatan</a:t>
            </a:r>
            <a:r>
              <a:rPr lang="en-US" dirty="0"/>
              <a:t> yang </a:t>
            </a:r>
            <a:r>
              <a:rPr lang="en-US" dirty="0" err="1"/>
              <a:t>telah</a:t>
            </a:r>
            <a:r>
              <a:rPr lang="en-US" dirty="0"/>
              <a:t> </a:t>
            </a:r>
            <a:r>
              <a:rPr lang="en-US" dirty="0" err="1"/>
              <a:t>disimpan</a:t>
            </a:r>
            <a:endParaRPr lang="en-US" dirty="0"/>
          </a:p>
          <a:p>
            <a:r>
              <a:rPr lang="en-US" dirty="0"/>
              <a:t>3.	</a:t>
            </a:r>
            <a:r>
              <a:rPr lang="en-US" b="1" dirty="0"/>
              <a:t>Edit Account</a:t>
            </a:r>
          </a:p>
          <a:p>
            <a:r>
              <a:rPr lang="en-US" dirty="0"/>
              <a:t>	Edit </a:t>
            </a:r>
            <a:r>
              <a:rPr lang="en-US" dirty="0" err="1"/>
              <a:t>Profil</a:t>
            </a:r>
            <a:r>
              <a:rPr lang="en-US" dirty="0"/>
              <a:t> </a:t>
            </a:r>
            <a:r>
              <a:rPr lang="en-US" dirty="0" err="1"/>
              <a:t>Akun</a:t>
            </a:r>
            <a:endParaRPr lang="en-US" dirty="0"/>
          </a:p>
          <a:p>
            <a:r>
              <a:rPr lang="en-US" dirty="0"/>
              <a:t>4.	</a:t>
            </a:r>
            <a:r>
              <a:rPr lang="en-US" b="1" dirty="0"/>
              <a:t>Donation Transaction</a:t>
            </a:r>
          </a:p>
          <a:p>
            <a:r>
              <a:rPr lang="en-US" dirty="0"/>
              <a:t>	</a:t>
            </a:r>
            <a:r>
              <a:rPr lang="en-US" dirty="0" err="1"/>
              <a:t>Transaksi</a:t>
            </a:r>
            <a:r>
              <a:rPr lang="en-US" dirty="0"/>
              <a:t> </a:t>
            </a:r>
            <a:r>
              <a:rPr lang="en-US" dirty="0" err="1"/>
              <a:t>Donasi</a:t>
            </a:r>
            <a:r>
              <a:rPr lang="en-US" dirty="0"/>
              <a:t> yang </a:t>
            </a:r>
            <a:r>
              <a:rPr lang="en-US" dirty="0" err="1"/>
              <a:t>telah</a:t>
            </a:r>
            <a:r>
              <a:rPr lang="en-US" dirty="0"/>
              <a:t> </a:t>
            </a:r>
            <a:r>
              <a:rPr lang="en-US" dirty="0" err="1"/>
              <a:t>dilakukan</a:t>
            </a:r>
            <a:endParaRPr lang="en-US" dirty="0"/>
          </a:p>
          <a:p>
            <a:r>
              <a:rPr lang="en-US" dirty="0"/>
              <a:t>5.	</a:t>
            </a:r>
            <a:r>
              <a:rPr lang="en-US" b="1" dirty="0"/>
              <a:t>Reading Partner</a:t>
            </a:r>
          </a:p>
          <a:p>
            <a:r>
              <a:rPr lang="en-US" dirty="0"/>
              <a:t>	Partner </a:t>
            </a:r>
            <a:r>
              <a:rPr lang="en-US" dirty="0" err="1"/>
              <a:t>membaca</a:t>
            </a:r>
            <a:r>
              <a:rPr lang="en-US" dirty="0"/>
              <a:t> </a:t>
            </a:r>
            <a:r>
              <a:rPr lang="en-US" dirty="0" err="1"/>
              <a:t>buku</a:t>
            </a:r>
            <a:endParaRPr lang="en-US" dirty="0"/>
          </a:p>
          <a:p>
            <a:r>
              <a:rPr lang="en-US" dirty="0"/>
              <a:t>6.	</a:t>
            </a:r>
            <a:r>
              <a:rPr lang="en-US" b="1" dirty="0"/>
              <a:t>Inbox</a:t>
            </a:r>
          </a:p>
          <a:p>
            <a:r>
              <a:rPr lang="en-US" dirty="0"/>
              <a:t>	</a:t>
            </a:r>
            <a:r>
              <a:rPr lang="en-US" dirty="0" err="1"/>
              <a:t>Tempat</a:t>
            </a:r>
            <a:r>
              <a:rPr lang="en-US" dirty="0"/>
              <a:t> </a:t>
            </a:r>
            <a:r>
              <a:rPr lang="en-US" dirty="0" err="1"/>
              <a:t>menampung</a:t>
            </a:r>
            <a:r>
              <a:rPr lang="en-US" dirty="0"/>
              <a:t> </a:t>
            </a:r>
            <a:r>
              <a:rPr lang="en-US" dirty="0" err="1"/>
              <a:t>pesan</a:t>
            </a:r>
            <a:endParaRPr lang="en-US" dirty="0"/>
          </a:p>
          <a:p>
            <a:r>
              <a:rPr lang="en-US" dirty="0"/>
              <a:t>7.	</a:t>
            </a:r>
            <a:r>
              <a:rPr lang="en-US" b="1" dirty="0"/>
              <a:t>About</a:t>
            </a:r>
          </a:p>
          <a:p>
            <a:r>
              <a:rPr lang="en-US" dirty="0"/>
              <a:t>	</a:t>
            </a:r>
            <a:r>
              <a:rPr lang="en-US" dirty="0" err="1"/>
              <a:t>Tentang</a:t>
            </a:r>
            <a:r>
              <a:rPr lang="en-US" dirty="0"/>
              <a:t> </a:t>
            </a:r>
            <a:r>
              <a:rPr lang="en-US" dirty="0" err="1"/>
              <a:t>Aplikasi</a:t>
            </a:r>
            <a:endParaRPr lang="en-US" dirty="0"/>
          </a:p>
          <a:p>
            <a:r>
              <a:rPr lang="en-US" dirty="0"/>
              <a:t>8.	</a:t>
            </a:r>
            <a:r>
              <a:rPr lang="en-US" b="1" dirty="0"/>
              <a:t>Logout</a:t>
            </a:r>
          </a:p>
          <a:p>
            <a:r>
              <a:rPr lang="en-US" dirty="0"/>
              <a:t>	</a:t>
            </a:r>
            <a:r>
              <a:rPr lang="en-US" dirty="0" err="1"/>
              <a:t>Keluar</a:t>
            </a:r>
            <a:r>
              <a:rPr lang="en-US" dirty="0"/>
              <a:t> </a:t>
            </a:r>
            <a:r>
              <a:rPr lang="en-US" dirty="0" err="1"/>
              <a:t>Aplikasi</a:t>
            </a:r>
            <a:endParaRPr lang="en-US" dirty="0"/>
          </a:p>
        </p:txBody>
      </p:sp>
    </p:spTree>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6372190" y="2571744"/>
            <a:ext cx="2082045" cy="477054"/>
          </a:xfrm>
          <a:prstGeom prst="rect">
            <a:avLst/>
          </a:prstGeom>
          <a:noFill/>
          <a:ln w="0">
            <a:noFill/>
          </a:ln>
        </p:spPr>
        <p:txBody>
          <a:bodyPr wrap="none" tIns="0" rtlCol="0">
            <a:spAutoFit/>
          </a:bodyPr>
          <a:lstStyle/>
          <a:p>
            <a:r>
              <a:rPr lang="id-ID" sz="2800" i="1" dirty="0">
                <a:solidFill>
                  <a:srgbClr val="F34302"/>
                </a:solidFill>
                <a:latin typeface="Folks" pitchFamily="2" charset="0"/>
              </a:rPr>
              <a:t>Aplikasi Versi</a:t>
            </a:r>
            <a:endParaRPr lang="es-HN" sz="2800" b="1" i="1" dirty="0">
              <a:solidFill>
                <a:srgbClr val="F34302"/>
              </a:solidFill>
              <a:latin typeface="Folks" pitchFamily="2" charset="0"/>
            </a:endParaRPr>
          </a:p>
        </p:txBody>
      </p:sp>
      <p:sp>
        <p:nvSpPr>
          <p:cNvPr id="12" name="TextBox 11"/>
          <p:cNvSpPr txBox="1"/>
          <p:nvPr/>
        </p:nvSpPr>
        <p:spPr>
          <a:xfrm>
            <a:off x="4643438" y="2857496"/>
            <a:ext cx="3648435" cy="969496"/>
          </a:xfrm>
          <a:prstGeom prst="rect">
            <a:avLst/>
          </a:prstGeom>
          <a:noFill/>
          <a:ln w="0">
            <a:noFill/>
          </a:ln>
        </p:spPr>
        <p:txBody>
          <a:bodyPr wrap="none" tIns="0" rtlCol="0">
            <a:spAutoFit/>
          </a:bodyPr>
          <a:lstStyle/>
          <a:p>
            <a:r>
              <a:rPr lang="id-ID" sz="6000" b="1" dirty="0">
                <a:solidFill>
                  <a:srgbClr val="F34302"/>
                </a:solidFill>
                <a:latin typeface="Folks" pitchFamily="2" charset="0"/>
              </a:rPr>
              <a:t>WINDOWS</a:t>
            </a:r>
            <a:endParaRPr lang="es-HN" sz="6000" b="1" dirty="0">
              <a:solidFill>
                <a:srgbClr val="F34302"/>
              </a:solidFill>
              <a:latin typeface="Folks" pitchFamily="2" charset="0"/>
            </a:endParaRPr>
          </a:p>
        </p:txBody>
      </p:sp>
      <p:pic>
        <p:nvPicPr>
          <p:cNvPr id="22531" name="Picture 3" descr="D:\windows_logos_PNG25.png"/>
          <p:cNvPicPr>
            <a:picLocks noChangeAspect="1" noChangeArrowheads="1"/>
          </p:cNvPicPr>
          <p:nvPr/>
        </p:nvPicPr>
        <p:blipFill>
          <a:blip r:embed="rId2" cstate="screen"/>
          <a:srcRect/>
          <a:stretch>
            <a:fillRect/>
          </a:stretch>
        </p:blipFill>
        <p:spPr bwMode="auto">
          <a:xfrm>
            <a:off x="7858148" y="1785950"/>
            <a:ext cx="714356" cy="714356"/>
          </a:xfrm>
          <a:prstGeom prst="rect">
            <a:avLst/>
          </a:prstGeom>
          <a:noFill/>
        </p:spPr>
      </p:pic>
      <p:sp>
        <p:nvSpPr>
          <p:cNvPr id="9" name="Rectangle 8">
            <a:extLst>
              <a:ext uri="{FF2B5EF4-FFF2-40B4-BE49-F238E27FC236}">
                <a16:creationId xmlns:a16="http://schemas.microsoft.com/office/drawing/2014/main" id="{57C87F10-EF88-4EE0-8A9A-38EDF46E7664}"/>
              </a:ext>
            </a:extLst>
          </p:cNvPr>
          <p:cNvSpPr/>
          <p:nvPr/>
        </p:nvSpPr>
        <p:spPr>
          <a:xfrm>
            <a:off x="0" y="4017943"/>
            <a:ext cx="9144000" cy="12858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3 Imagen">
            <a:extLst>
              <a:ext uri="{FF2B5EF4-FFF2-40B4-BE49-F238E27FC236}">
                <a16:creationId xmlns:a16="http://schemas.microsoft.com/office/drawing/2014/main" id="{FA66334C-2285-48A6-99F3-3F306271E7E5}"/>
              </a:ext>
            </a:extLst>
          </p:cNvPr>
          <p:cNvPicPr>
            <a:picLocks noChangeAspect="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0" y="4017943"/>
            <a:ext cx="9140155" cy="1285860"/>
          </a:xfrm>
          <a:prstGeom prst="rect">
            <a:avLst/>
          </a:prstGeom>
        </p:spPr>
      </p:pic>
      <p:sp>
        <p:nvSpPr>
          <p:cNvPr id="11" name="TextBox 10">
            <a:extLst>
              <a:ext uri="{FF2B5EF4-FFF2-40B4-BE49-F238E27FC236}">
                <a16:creationId xmlns:a16="http://schemas.microsoft.com/office/drawing/2014/main" id="{9F166712-6200-47F4-A8E6-46C8B8B4B33A}"/>
              </a:ext>
            </a:extLst>
          </p:cNvPr>
          <p:cNvSpPr txBox="1"/>
          <p:nvPr/>
        </p:nvSpPr>
        <p:spPr>
          <a:xfrm>
            <a:off x="3786182" y="4781559"/>
            <a:ext cx="1239443" cy="200055"/>
          </a:xfrm>
          <a:prstGeom prst="rect">
            <a:avLst/>
          </a:prstGeom>
          <a:noFill/>
          <a:ln w="0">
            <a:noFill/>
          </a:ln>
        </p:spPr>
        <p:txBody>
          <a:bodyPr wrap="none" tIns="0" rtlCol="0">
            <a:spAutoFit/>
          </a:bodyPr>
          <a:lstStyle/>
          <a:p>
            <a:pPr algn="ctr"/>
            <a:r>
              <a:rPr lang="id-ID" sz="1000" b="1" dirty="0">
                <a:solidFill>
                  <a:schemeClr val="bg1"/>
                </a:solidFill>
                <a:latin typeface="Folks" pitchFamily="2" charset="0"/>
              </a:rPr>
              <a:t>DIGITAL LIBRARY</a:t>
            </a:r>
            <a:endParaRPr lang="es-HN" sz="1200" b="1" dirty="0">
              <a:solidFill>
                <a:schemeClr val="bg1"/>
              </a:solidFill>
              <a:latin typeface="Folks" pitchFamily="2" charset="0"/>
            </a:endParaRPr>
          </a:p>
        </p:txBody>
      </p:sp>
      <p:sp>
        <p:nvSpPr>
          <p:cNvPr id="13" name="Rectangle 12">
            <a:extLst>
              <a:ext uri="{FF2B5EF4-FFF2-40B4-BE49-F238E27FC236}">
                <a16:creationId xmlns:a16="http://schemas.microsoft.com/office/drawing/2014/main" id="{10A805CF-3F2E-48EA-A434-B2069DEDF383}"/>
              </a:ext>
            </a:extLst>
          </p:cNvPr>
          <p:cNvSpPr/>
          <p:nvPr/>
        </p:nvSpPr>
        <p:spPr>
          <a:xfrm>
            <a:off x="0" y="5386095"/>
            <a:ext cx="9144000" cy="886853"/>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8" name="Picture 2" descr="D:\PIC\WL-VIE-UMUM.png"/>
          <p:cNvPicPr>
            <a:picLocks noChangeAspect="1" noChangeArrowheads="1"/>
          </p:cNvPicPr>
          <p:nvPr/>
        </p:nvPicPr>
        <p:blipFill>
          <a:blip r:embed="rId4" cstate="print"/>
          <a:srcRect/>
          <a:stretch>
            <a:fillRect/>
          </a:stretch>
        </p:blipFill>
        <p:spPr bwMode="auto">
          <a:xfrm>
            <a:off x="214282" y="1571612"/>
            <a:ext cx="4642665" cy="2671746"/>
          </a:xfrm>
          <a:prstGeom prst="rect">
            <a:avLst/>
          </a:prstGeom>
          <a:noFill/>
        </p:spPr>
      </p:pic>
      <p:sp>
        <p:nvSpPr>
          <p:cNvPr id="17" name="TextBox 16"/>
          <p:cNvSpPr txBox="1"/>
          <p:nvPr/>
        </p:nvSpPr>
        <p:spPr>
          <a:xfrm>
            <a:off x="1946654" y="5457418"/>
            <a:ext cx="5250693" cy="707886"/>
          </a:xfrm>
          <a:prstGeom prst="rect">
            <a:avLst/>
          </a:prstGeom>
          <a:noFill/>
        </p:spPr>
        <p:txBody>
          <a:bodyPr wrap="square" rtlCol="0">
            <a:spAutoFit/>
          </a:bodyPr>
          <a:lstStyle/>
          <a:p>
            <a:pPr algn="ctr"/>
            <a:r>
              <a:rPr lang="id-ID" sz="2000" i="1" dirty="0">
                <a:solidFill>
                  <a:schemeClr val="bg1">
                    <a:lumMod val="95000"/>
                  </a:schemeClr>
                </a:solidFill>
              </a:rPr>
              <a:t>Download dan Install Aplikasi diperangkat PC/Laptop Anda</a:t>
            </a:r>
            <a:endParaRPr lang="es-HN" sz="2000" i="1" dirty="0">
              <a:solidFill>
                <a:schemeClr val="bg1">
                  <a:lumMod val="95000"/>
                </a:schemeClr>
              </a:solidFill>
            </a:endParaRPr>
          </a:p>
        </p:txBody>
      </p:sp>
      <p:sp>
        <p:nvSpPr>
          <p:cNvPr id="16" name="Rectangle 15">
            <a:extLst>
              <a:ext uri="{FF2B5EF4-FFF2-40B4-BE49-F238E27FC236}">
                <a16:creationId xmlns:a16="http://schemas.microsoft.com/office/drawing/2014/main" id="{97D12F2B-3E13-4FE5-9474-B1B37E5989F0}"/>
              </a:ext>
            </a:extLst>
          </p:cNvPr>
          <p:cNvSpPr/>
          <p:nvPr/>
        </p:nvSpPr>
        <p:spPr>
          <a:xfrm>
            <a:off x="-3845" y="6236627"/>
            <a:ext cx="9144000" cy="62822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Top)">
                                      <p:cBhvr>
                                        <p:cTn id="7" dur="500"/>
                                        <p:tgtEl>
                                          <p:spTgt spid="6"/>
                                        </p:tgtEl>
                                      </p:cBhvr>
                                    </p:animEffect>
                                  </p:childTnLst>
                                </p:cTn>
                              </p:par>
                            </p:childTnLst>
                          </p:cTn>
                        </p:par>
                        <p:par>
                          <p:cTn id="8" fill="hold">
                            <p:stCondLst>
                              <p:cond delay="500"/>
                            </p:stCondLst>
                            <p:childTnLst>
                              <p:par>
                                <p:cTn id="9" presetID="1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slide(fromTop)">
                                      <p:cBhvr>
                                        <p:cTn id="11" dur="500"/>
                                        <p:tgtEl>
                                          <p:spTgt spid="12"/>
                                        </p:tgtEl>
                                      </p:cBhvr>
                                    </p:animEffect>
                                  </p:childTnLst>
                                </p:cTn>
                              </p:par>
                              <p:par>
                                <p:cTn id="12" presetID="12" presetClass="entr" presetSubtype="4"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slide(fromBottom)">
                                      <p:cBhvr>
                                        <p:cTn id="14" dur="500"/>
                                        <p:tgtEl>
                                          <p:spTgt spid="17"/>
                                        </p:tgtEl>
                                      </p:cBhvr>
                                    </p:animEffect>
                                  </p:childTnLst>
                                </p:cTn>
                              </p:par>
                            </p:childTnLst>
                          </p:cTn>
                        </p:par>
                        <p:par>
                          <p:cTn id="15" fill="hold">
                            <p:stCondLst>
                              <p:cond delay="1000"/>
                            </p:stCondLst>
                            <p:childTnLst>
                              <p:par>
                                <p:cTn id="16" presetID="18" presetClass="entr" presetSubtype="12"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Left)">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1"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9144000" cy="150017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d-ID"/>
          </a:p>
        </p:txBody>
      </p:sp>
      <p:sp>
        <p:nvSpPr>
          <p:cNvPr id="4" name="1 Título"/>
          <p:cNvSpPr txBox="1">
            <a:spLocks/>
          </p:cNvSpPr>
          <p:nvPr/>
        </p:nvSpPr>
        <p:spPr>
          <a:xfrm>
            <a:off x="441351" y="142852"/>
            <a:ext cx="8702649"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b="1" dirty="0">
                <a:solidFill>
                  <a:schemeClr val="bg1"/>
                </a:solidFill>
              </a:rPr>
              <a:t>Download</a:t>
            </a:r>
            <a:r>
              <a:rPr lang="id-ID" b="1" dirty="0">
                <a:solidFill>
                  <a:schemeClr val="tx1">
                    <a:lumMod val="75000"/>
                    <a:lumOff val="25000"/>
                  </a:schemeClr>
                </a:solidFill>
              </a:rPr>
              <a:t> </a:t>
            </a:r>
            <a:r>
              <a:rPr lang="id-ID" b="1" dirty="0">
                <a:solidFill>
                  <a:schemeClr val="bg1">
                    <a:lumMod val="95000"/>
                  </a:schemeClr>
                </a:solidFill>
              </a:rPr>
              <a:t>Aplikasi</a:t>
            </a:r>
            <a:r>
              <a:rPr lang="id-ID" b="1" dirty="0">
                <a:solidFill>
                  <a:schemeClr val="accent5"/>
                </a:solidFill>
              </a:rPr>
              <a:t> </a:t>
            </a:r>
            <a:r>
              <a:rPr lang="id-ID" b="1" dirty="0">
                <a:solidFill>
                  <a:schemeClr val="accent6">
                    <a:lumMod val="75000"/>
                  </a:schemeClr>
                </a:solidFill>
              </a:rPr>
              <a:t>Versi Windows</a:t>
            </a:r>
            <a:endParaRPr lang="es-HN" b="1" dirty="0">
              <a:solidFill>
                <a:schemeClr val="accent6">
                  <a:lumMod val="75000"/>
                </a:schemeClr>
              </a:solidFill>
            </a:endParaRPr>
          </a:p>
        </p:txBody>
      </p:sp>
      <p:sp>
        <p:nvSpPr>
          <p:cNvPr id="8" name="1 Título"/>
          <p:cNvSpPr txBox="1">
            <a:spLocks/>
          </p:cNvSpPr>
          <p:nvPr/>
        </p:nvSpPr>
        <p:spPr>
          <a:xfrm>
            <a:off x="480984" y="714356"/>
            <a:ext cx="5376900" cy="474663"/>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1600" b="1" dirty="0">
                <a:solidFill>
                  <a:schemeClr val="bg1"/>
                </a:solidFill>
              </a:rPr>
              <a:t>Download/Install Aplikasi diperangkat laptop/PC Anda</a:t>
            </a:r>
            <a:endParaRPr lang="es-HN" sz="1600" b="1" dirty="0">
              <a:solidFill>
                <a:schemeClr val="bg1"/>
              </a:solidFill>
            </a:endParaRPr>
          </a:p>
        </p:txBody>
      </p:sp>
      <p:sp>
        <p:nvSpPr>
          <p:cNvPr id="25" name="object 5">
            <a:extLst>
              <a:ext uri="{FF2B5EF4-FFF2-40B4-BE49-F238E27FC236}">
                <a16:creationId xmlns:a16="http://schemas.microsoft.com/office/drawing/2014/main" id="{D757C1C0-AC8F-4760-BE7B-4496B5ACED20}"/>
              </a:ext>
            </a:extLst>
          </p:cNvPr>
          <p:cNvSpPr txBox="1"/>
          <p:nvPr/>
        </p:nvSpPr>
        <p:spPr>
          <a:xfrm>
            <a:off x="500034" y="1785926"/>
            <a:ext cx="5520363" cy="1122743"/>
          </a:xfrm>
          <a:prstGeom prst="rect">
            <a:avLst/>
          </a:prstGeom>
        </p:spPr>
        <p:txBody>
          <a:bodyPr vert="horz" wrap="square" lIns="0" tIns="14605" rIns="0" bIns="0" rtlCol="0">
            <a:spAutoFit/>
          </a:bodyPr>
          <a:lstStyle/>
          <a:p>
            <a:pPr marL="219075" indent="-206375">
              <a:spcBef>
                <a:spcPts val="115"/>
              </a:spcBef>
              <a:buFontTx/>
              <a:buAutoNum type="arabicPeriod"/>
              <a:tabLst>
                <a:tab pos="219710" algn="l"/>
              </a:tabLst>
            </a:pPr>
            <a:r>
              <a:rPr dirty="0">
                <a:solidFill>
                  <a:prstClr val="black"/>
                </a:solidFill>
                <a:cs typeface="Arial"/>
              </a:rPr>
              <a:t>Buka </a:t>
            </a:r>
            <a:r>
              <a:rPr b="1" dirty="0">
                <a:solidFill>
                  <a:srgbClr val="FF6600"/>
                </a:solidFill>
                <a:cs typeface="Arial"/>
              </a:rPr>
              <a:t>internet</a:t>
            </a:r>
            <a:r>
              <a:rPr b="1" spc="-15" dirty="0">
                <a:solidFill>
                  <a:srgbClr val="FF6600"/>
                </a:solidFill>
                <a:cs typeface="Arial"/>
              </a:rPr>
              <a:t> </a:t>
            </a:r>
            <a:r>
              <a:rPr b="1" spc="-10" dirty="0">
                <a:solidFill>
                  <a:srgbClr val="FF6600"/>
                </a:solidFill>
                <a:cs typeface="Arial"/>
              </a:rPr>
              <a:t>browser.</a:t>
            </a:r>
            <a:endParaRPr dirty="0">
              <a:solidFill>
                <a:srgbClr val="FF6600"/>
              </a:solidFill>
              <a:cs typeface="Arial"/>
            </a:endParaRPr>
          </a:p>
          <a:p>
            <a:pPr marL="219075" indent="-206375">
              <a:spcBef>
                <a:spcPts val="10"/>
              </a:spcBef>
              <a:buFontTx/>
              <a:buAutoNum type="arabicPeriod"/>
              <a:tabLst>
                <a:tab pos="219710" algn="l"/>
              </a:tabLst>
            </a:pPr>
            <a:r>
              <a:rPr dirty="0" err="1">
                <a:solidFill>
                  <a:prstClr val="black"/>
                </a:solidFill>
                <a:cs typeface="Arial"/>
              </a:rPr>
              <a:t>Ketik</a:t>
            </a:r>
            <a:r>
              <a:rPr dirty="0">
                <a:solidFill>
                  <a:prstClr val="black"/>
                </a:solidFill>
                <a:cs typeface="Arial"/>
              </a:rPr>
              <a:t> link</a:t>
            </a:r>
            <a:r>
              <a:rPr lang="en-US" dirty="0">
                <a:solidFill>
                  <a:prstClr val="black"/>
                </a:solidFill>
                <a:cs typeface="Arial"/>
              </a:rPr>
              <a:t> </a:t>
            </a:r>
            <a:r>
              <a:rPr lang="id-ID" b="1" spc="75" dirty="0">
                <a:solidFill>
                  <a:srgbClr val="0070C0"/>
                </a:solidFill>
                <a:cs typeface="Arial"/>
                <a:sym typeface="Wingdings" pitchFamily="2" charset="2"/>
              </a:rPr>
              <a:t> </a:t>
            </a:r>
            <a:r>
              <a:rPr lang="en-US" b="1" spc="75" dirty="0">
                <a:solidFill>
                  <a:srgbClr val="0070C0"/>
                </a:solidFill>
                <a:cs typeface="Arial"/>
              </a:rPr>
              <a:t>kubuku.id/download/</a:t>
            </a:r>
            <a:r>
              <a:rPr lang="id-ID" b="1" spc="75" dirty="0">
                <a:solidFill>
                  <a:srgbClr val="0070C0"/>
                </a:solidFill>
                <a:cs typeface="Arial"/>
              </a:rPr>
              <a:t>.........</a:t>
            </a:r>
            <a:r>
              <a:rPr lang="id-ID" spc="75" dirty="0">
                <a:solidFill>
                  <a:srgbClr val="0562C1"/>
                </a:solidFill>
                <a:cs typeface="Arial"/>
              </a:rPr>
              <a:t>	</a:t>
            </a:r>
            <a:endParaRPr lang="en-US" spc="75" dirty="0">
              <a:solidFill>
                <a:prstClr val="black"/>
              </a:solidFill>
              <a:cs typeface="Arial"/>
            </a:endParaRPr>
          </a:p>
          <a:p>
            <a:pPr marL="219075" indent="-206375">
              <a:spcBef>
                <a:spcPts val="10"/>
              </a:spcBef>
              <a:tabLst>
                <a:tab pos="219710" algn="l"/>
              </a:tabLst>
            </a:pPr>
            <a:r>
              <a:rPr dirty="0">
                <a:solidFill>
                  <a:prstClr val="black"/>
                </a:solidFill>
                <a:cs typeface="Arial"/>
              </a:rPr>
              <a:t>3.	</a:t>
            </a:r>
            <a:r>
              <a:rPr dirty="0" err="1">
                <a:solidFill>
                  <a:prstClr val="black"/>
                </a:solidFill>
                <a:cs typeface="Arial"/>
              </a:rPr>
              <a:t>Pilih</a:t>
            </a:r>
            <a:r>
              <a:rPr dirty="0">
                <a:solidFill>
                  <a:prstClr val="black"/>
                </a:solidFill>
                <a:cs typeface="Arial"/>
              </a:rPr>
              <a:t> tombol unduh aplikasi </a:t>
            </a:r>
            <a:r>
              <a:rPr b="1" dirty="0">
                <a:solidFill>
                  <a:srgbClr val="FF6600"/>
                </a:solidFill>
                <a:cs typeface="Arial"/>
              </a:rPr>
              <a:t>VERSI </a:t>
            </a:r>
            <a:r>
              <a:rPr b="1" spc="5" dirty="0">
                <a:solidFill>
                  <a:srgbClr val="FF6600"/>
                </a:solidFill>
                <a:cs typeface="Arial"/>
              </a:rPr>
              <a:t>WINDOWS</a:t>
            </a:r>
            <a:endParaRPr dirty="0">
              <a:solidFill>
                <a:srgbClr val="FF6600"/>
              </a:solidFill>
              <a:cs typeface="Arial"/>
            </a:endParaRPr>
          </a:p>
          <a:p>
            <a:pPr marL="219075" indent="-206375">
              <a:spcBef>
                <a:spcPts val="10"/>
              </a:spcBef>
              <a:tabLst>
                <a:tab pos="219710" algn="l"/>
              </a:tabLst>
            </a:pPr>
            <a:r>
              <a:rPr dirty="0">
                <a:solidFill>
                  <a:prstClr val="black"/>
                </a:solidFill>
                <a:cs typeface="Arial"/>
              </a:rPr>
              <a:t>4.	</a:t>
            </a:r>
            <a:r>
              <a:rPr err="1">
                <a:solidFill>
                  <a:prstClr val="black"/>
                </a:solidFill>
                <a:cs typeface="Arial"/>
              </a:rPr>
              <a:t>Unduh</a:t>
            </a:r>
            <a:r>
              <a:rPr spc="-85">
                <a:solidFill>
                  <a:prstClr val="black"/>
                </a:solidFill>
                <a:cs typeface="Arial"/>
              </a:rPr>
              <a:t> </a:t>
            </a:r>
            <a:r>
              <a:rPr>
                <a:solidFill>
                  <a:prstClr val="black"/>
                </a:solidFill>
                <a:cs typeface="Arial"/>
              </a:rPr>
              <a:t>Aplikasi</a:t>
            </a:r>
            <a:endParaRPr dirty="0">
              <a:solidFill>
                <a:prstClr val="black"/>
              </a:solidFill>
              <a:cs typeface="Arial"/>
            </a:endParaRPr>
          </a:p>
        </p:txBody>
      </p:sp>
      <p:sp>
        <p:nvSpPr>
          <p:cNvPr id="26" name="Rectangle 25"/>
          <p:cNvSpPr/>
          <p:nvPr/>
        </p:nvSpPr>
        <p:spPr>
          <a:xfrm>
            <a:off x="3357554" y="4929198"/>
            <a:ext cx="1571636" cy="21431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 name="Picture 1"/>
          <p:cNvPicPr>
            <a:picLocks noChangeAspect="1"/>
          </p:cNvPicPr>
          <p:nvPr/>
        </p:nvPicPr>
        <p:blipFill>
          <a:blip r:embed="rId2"/>
          <a:stretch>
            <a:fillRect/>
          </a:stretch>
        </p:blipFill>
        <p:spPr>
          <a:xfrm>
            <a:off x="500034" y="3140967"/>
            <a:ext cx="8086725" cy="3672409"/>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 Título"/>
          <p:cNvSpPr txBox="1">
            <a:spLocks/>
          </p:cNvSpPr>
          <p:nvPr/>
        </p:nvSpPr>
        <p:spPr>
          <a:xfrm>
            <a:off x="441351" y="28572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4930" b="1" dirty="0">
                <a:solidFill>
                  <a:schemeClr val="tx1">
                    <a:lumMod val="75000"/>
                    <a:lumOff val="25000"/>
                  </a:schemeClr>
                </a:solidFill>
              </a:rPr>
              <a:t>Install </a:t>
            </a:r>
            <a:r>
              <a:rPr lang="id-ID" sz="4930" b="1" dirty="0">
                <a:solidFill>
                  <a:srgbClr val="FF6600"/>
                </a:solidFill>
              </a:rPr>
              <a:t>Aplikasi</a:t>
            </a:r>
            <a:endParaRPr lang="es-HN" sz="5400" b="1" dirty="0">
              <a:solidFill>
                <a:srgbClr val="FF6600"/>
              </a:solidFill>
            </a:endParaRPr>
          </a:p>
        </p:txBody>
      </p:sp>
      <p:sp>
        <p:nvSpPr>
          <p:cNvPr id="20" name="1 Título"/>
          <p:cNvSpPr txBox="1">
            <a:spLocks/>
          </p:cNvSpPr>
          <p:nvPr/>
        </p:nvSpPr>
        <p:spPr>
          <a:xfrm>
            <a:off x="480984" y="811197"/>
            <a:ext cx="8020106" cy="474663"/>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1600" b="1" dirty="0">
                <a:solidFill>
                  <a:schemeClr val="bg1">
                    <a:lumMod val="50000"/>
                  </a:schemeClr>
                </a:solidFill>
              </a:rPr>
              <a:t>Silahkan install aplikasi diperangkat Anda dengan mengikuti langkah-langkag berikut ini :</a:t>
            </a:r>
            <a:endParaRPr lang="es-HN" sz="1600" b="1" dirty="0">
              <a:solidFill>
                <a:schemeClr val="bg1">
                  <a:lumMod val="50000"/>
                </a:schemeClr>
              </a:solidFill>
            </a:endParaRPr>
          </a:p>
        </p:txBody>
      </p:sp>
      <p:grpSp>
        <p:nvGrpSpPr>
          <p:cNvPr id="57" name="Group 56"/>
          <p:cNvGrpSpPr/>
          <p:nvPr/>
        </p:nvGrpSpPr>
        <p:grpSpPr>
          <a:xfrm>
            <a:off x="561023" y="1415088"/>
            <a:ext cx="8072493" cy="4340660"/>
            <a:chOff x="194799" y="580204"/>
            <a:chExt cx="11552144" cy="5926309"/>
          </a:xfrm>
        </p:grpSpPr>
        <p:sp>
          <p:nvSpPr>
            <p:cNvPr id="58" name="object 3">
              <a:extLst>
                <a:ext uri="{FF2B5EF4-FFF2-40B4-BE49-F238E27FC236}">
                  <a16:creationId xmlns:a16="http://schemas.microsoft.com/office/drawing/2014/main" id="{262D8790-6018-48CD-8E81-DC862B674AE5}"/>
                </a:ext>
              </a:extLst>
            </p:cNvPr>
            <p:cNvSpPr/>
            <p:nvPr/>
          </p:nvSpPr>
          <p:spPr>
            <a:xfrm>
              <a:off x="194799" y="1172243"/>
              <a:ext cx="3374136" cy="2423511"/>
            </a:xfrm>
            <a:prstGeom prst="rect">
              <a:avLst/>
            </a:prstGeom>
            <a:blipFill>
              <a:blip r:embed="rId2" cstate="screen"/>
              <a:stretch>
                <a:fillRect/>
              </a:stretch>
            </a:blipFill>
          </p:spPr>
          <p:txBody>
            <a:bodyPr wrap="square" lIns="0" tIns="0" rIns="0" bIns="0" rtlCol="0"/>
            <a:lstStyle/>
            <a:p>
              <a:endParaRPr/>
            </a:p>
          </p:txBody>
        </p:sp>
        <p:sp>
          <p:nvSpPr>
            <p:cNvPr id="59" name="object 4">
              <a:extLst>
                <a:ext uri="{FF2B5EF4-FFF2-40B4-BE49-F238E27FC236}">
                  <a16:creationId xmlns:a16="http://schemas.microsoft.com/office/drawing/2014/main" id="{566562D2-7BEA-4F0B-9095-2CF58B73AA16}"/>
                </a:ext>
              </a:extLst>
            </p:cNvPr>
            <p:cNvSpPr/>
            <p:nvPr/>
          </p:nvSpPr>
          <p:spPr>
            <a:xfrm>
              <a:off x="420392" y="1292179"/>
              <a:ext cx="2922903" cy="1510637"/>
            </a:xfrm>
            <a:prstGeom prst="rect">
              <a:avLst/>
            </a:prstGeom>
            <a:blipFill>
              <a:blip r:embed="rId3" cstate="screen"/>
              <a:stretch>
                <a:fillRect/>
              </a:stretch>
            </a:blipFill>
          </p:spPr>
          <p:txBody>
            <a:bodyPr wrap="square" lIns="0" tIns="0" rIns="0" bIns="0" rtlCol="0"/>
            <a:lstStyle/>
            <a:p>
              <a:endParaRPr/>
            </a:p>
          </p:txBody>
        </p:sp>
        <p:sp>
          <p:nvSpPr>
            <p:cNvPr id="60" name="object 5">
              <a:extLst>
                <a:ext uri="{FF2B5EF4-FFF2-40B4-BE49-F238E27FC236}">
                  <a16:creationId xmlns:a16="http://schemas.microsoft.com/office/drawing/2014/main" id="{BD003EEF-A107-489E-90F7-328CE313A766}"/>
                </a:ext>
              </a:extLst>
            </p:cNvPr>
            <p:cNvSpPr/>
            <p:nvPr/>
          </p:nvSpPr>
          <p:spPr>
            <a:xfrm>
              <a:off x="1974663" y="1877978"/>
              <a:ext cx="1333500" cy="404446"/>
            </a:xfrm>
            <a:custGeom>
              <a:avLst/>
              <a:gdLst/>
              <a:ahLst/>
              <a:cxnLst/>
              <a:rect l="l" t="t" r="r" b="b"/>
              <a:pathLst>
                <a:path w="1333500" h="438150">
                  <a:moveTo>
                    <a:pt x="0" y="438149"/>
                  </a:moveTo>
                  <a:lnTo>
                    <a:pt x="1333499" y="438149"/>
                  </a:lnTo>
                  <a:lnTo>
                    <a:pt x="1333499" y="0"/>
                  </a:lnTo>
                  <a:lnTo>
                    <a:pt x="0" y="0"/>
                  </a:lnTo>
                  <a:lnTo>
                    <a:pt x="0" y="438149"/>
                  </a:lnTo>
                  <a:close/>
                </a:path>
              </a:pathLst>
            </a:custGeom>
            <a:solidFill>
              <a:srgbClr val="FFFFFF"/>
            </a:solidFill>
          </p:spPr>
          <p:txBody>
            <a:bodyPr wrap="square" lIns="0" tIns="0" rIns="0" bIns="0" rtlCol="0"/>
            <a:lstStyle/>
            <a:p>
              <a:endParaRPr/>
            </a:p>
          </p:txBody>
        </p:sp>
        <p:sp>
          <p:nvSpPr>
            <p:cNvPr id="61" name="object 6">
              <a:extLst>
                <a:ext uri="{FF2B5EF4-FFF2-40B4-BE49-F238E27FC236}">
                  <a16:creationId xmlns:a16="http://schemas.microsoft.com/office/drawing/2014/main" id="{1E2A3DC9-CB33-4783-8B37-8CD4A752E526}"/>
                </a:ext>
              </a:extLst>
            </p:cNvPr>
            <p:cNvSpPr txBox="1"/>
            <p:nvPr/>
          </p:nvSpPr>
          <p:spPr>
            <a:xfrm>
              <a:off x="227623" y="580204"/>
              <a:ext cx="4910455" cy="506842"/>
            </a:xfrm>
            <a:prstGeom prst="rect">
              <a:avLst/>
            </a:prstGeom>
          </p:spPr>
          <p:txBody>
            <a:bodyPr vert="horz" wrap="square" lIns="0" tIns="13970" rIns="0" bIns="0" rtlCol="0">
              <a:spAutoFit/>
            </a:bodyPr>
            <a:lstStyle/>
            <a:p>
              <a:pPr marL="291465" indent="-278765">
                <a:lnSpc>
                  <a:spcPct val="100000"/>
                </a:lnSpc>
                <a:spcBef>
                  <a:spcPts val="110"/>
                </a:spcBef>
                <a:buAutoNum type="arabicPeriod"/>
                <a:tabLst>
                  <a:tab pos="292100" algn="l"/>
                </a:tabLst>
              </a:pPr>
              <a:r>
                <a:rPr sz="1200" spc="0" dirty="0">
                  <a:latin typeface="Arial"/>
                  <a:cs typeface="Arial"/>
                </a:rPr>
                <a:t>Buka </a:t>
              </a:r>
              <a:r>
                <a:rPr sz="1200" dirty="0">
                  <a:latin typeface="Arial"/>
                  <a:cs typeface="Arial"/>
                </a:rPr>
                <a:t>folder </a:t>
              </a:r>
              <a:r>
                <a:rPr sz="1200" spc="0" dirty="0">
                  <a:latin typeface="Arial"/>
                  <a:cs typeface="Arial"/>
                </a:rPr>
                <a:t>tempat </a:t>
              </a:r>
              <a:r>
                <a:rPr sz="1200" dirty="0">
                  <a:latin typeface="Arial"/>
                  <a:cs typeface="Arial"/>
                </a:rPr>
                <a:t>file yang telah</a:t>
              </a:r>
              <a:r>
                <a:rPr sz="1200" spc="50" dirty="0">
                  <a:latin typeface="Arial"/>
                  <a:cs typeface="Arial"/>
                </a:rPr>
                <a:t> </a:t>
              </a:r>
              <a:r>
                <a:rPr sz="1200" spc="0" dirty="0">
                  <a:latin typeface="Arial"/>
                  <a:cs typeface="Arial"/>
                </a:rPr>
                <a:t>terunduh.</a:t>
              </a:r>
              <a:endParaRPr sz="1200" dirty="0">
                <a:latin typeface="Arial"/>
                <a:cs typeface="Arial"/>
              </a:endParaRPr>
            </a:p>
            <a:p>
              <a:pPr marL="291465" indent="-278765">
                <a:lnSpc>
                  <a:spcPct val="100000"/>
                </a:lnSpc>
                <a:spcBef>
                  <a:spcPts val="5"/>
                </a:spcBef>
                <a:buAutoNum type="arabicPeriod"/>
                <a:tabLst>
                  <a:tab pos="292100" algn="l"/>
                </a:tabLst>
              </a:pPr>
              <a:r>
                <a:rPr sz="1200" spc="0" dirty="0">
                  <a:latin typeface="Arial"/>
                  <a:cs typeface="Arial"/>
                </a:rPr>
                <a:t>Klik </a:t>
              </a:r>
              <a:r>
                <a:rPr sz="1200" dirty="0">
                  <a:latin typeface="Arial"/>
                  <a:cs typeface="Arial"/>
                </a:rPr>
                <a:t>file </a:t>
              </a:r>
              <a:r>
                <a:rPr lang="en-US" sz="1200" b="1" spc="0" dirty="0">
                  <a:solidFill>
                    <a:srgbClr val="FF0000"/>
                  </a:solidFill>
                  <a:latin typeface="Arial"/>
                  <a:cs typeface="Arial"/>
                </a:rPr>
                <a:t>setup</a:t>
              </a:r>
              <a:r>
                <a:rPr sz="1200" b="1" spc="0" dirty="0">
                  <a:solidFill>
                    <a:srgbClr val="FF0000"/>
                  </a:solidFill>
                  <a:latin typeface="Arial"/>
                  <a:cs typeface="Arial"/>
                </a:rPr>
                <a:t>.exe </a:t>
              </a:r>
              <a:r>
                <a:rPr sz="1200" spc="0" dirty="0">
                  <a:latin typeface="Arial"/>
                  <a:cs typeface="Arial"/>
                </a:rPr>
                <a:t>untuk memulai</a:t>
              </a:r>
              <a:r>
                <a:rPr sz="1200" spc="-80" dirty="0">
                  <a:latin typeface="Arial"/>
                  <a:cs typeface="Arial"/>
                </a:rPr>
                <a:t> </a:t>
              </a:r>
              <a:r>
                <a:rPr sz="1200" dirty="0">
                  <a:latin typeface="Arial"/>
                  <a:cs typeface="Arial"/>
                </a:rPr>
                <a:t>install.</a:t>
              </a:r>
            </a:p>
          </p:txBody>
        </p:sp>
        <p:sp>
          <p:nvSpPr>
            <p:cNvPr id="63" name="object 10">
              <a:extLst>
                <a:ext uri="{FF2B5EF4-FFF2-40B4-BE49-F238E27FC236}">
                  <a16:creationId xmlns:a16="http://schemas.microsoft.com/office/drawing/2014/main" id="{41C278A4-4330-4CD9-9A5E-D5EDB3D518A4}"/>
                </a:ext>
              </a:extLst>
            </p:cNvPr>
            <p:cNvSpPr/>
            <p:nvPr/>
          </p:nvSpPr>
          <p:spPr>
            <a:xfrm>
              <a:off x="2374594" y="1946915"/>
              <a:ext cx="924560" cy="252046"/>
            </a:xfrm>
            <a:custGeom>
              <a:avLst/>
              <a:gdLst/>
              <a:ahLst/>
              <a:cxnLst/>
              <a:rect l="l" t="t" r="r" b="b"/>
              <a:pathLst>
                <a:path w="924560" h="273050">
                  <a:moveTo>
                    <a:pt x="0" y="272546"/>
                  </a:moveTo>
                  <a:lnTo>
                    <a:pt x="924056" y="272546"/>
                  </a:lnTo>
                  <a:lnTo>
                    <a:pt x="924056" y="0"/>
                  </a:lnTo>
                  <a:lnTo>
                    <a:pt x="0" y="0"/>
                  </a:lnTo>
                  <a:lnTo>
                    <a:pt x="0" y="272546"/>
                  </a:lnTo>
                  <a:close/>
                </a:path>
              </a:pathLst>
            </a:custGeom>
            <a:ln w="12701">
              <a:solidFill>
                <a:srgbClr val="FFFFFF"/>
              </a:solidFill>
            </a:ln>
          </p:spPr>
          <p:txBody>
            <a:bodyPr wrap="square" lIns="0" tIns="0" rIns="0" bIns="0" rtlCol="0"/>
            <a:lstStyle/>
            <a:p>
              <a:endParaRPr/>
            </a:p>
          </p:txBody>
        </p:sp>
        <p:sp>
          <p:nvSpPr>
            <p:cNvPr id="64" name="object 11">
              <a:extLst>
                <a:ext uri="{FF2B5EF4-FFF2-40B4-BE49-F238E27FC236}">
                  <a16:creationId xmlns:a16="http://schemas.microsoft.com/office/drawing/2014/main" id="{193E91F3-8E44-4A98-81EE-78B5A18B8BF0}"/>
                </a:ext>
              </a:extLst>
            </p:cNvPr>
            <p:cNvSpPr txBox="1"/>
            <p:nvPr/>
          </p:nvSpPr>
          <p:spPr>
            <a:xfrm>
              <a:off x="2174288" y="1969313"/>
              <a:ext cx="1333500" cy="136576"/>
            </a:xfrm>
            <a:prstGeom prst="rect">
              <a:avLst/>
            </a:prstGeom>
          </p:spPr>
          <p:txBody>
            <a:bodyPr vert="horz" wrap="square" lIns="0" tIns="13335" rIns="0" bIns="0" rtlCol="0">
              <a:spAutoFit/>
            </a:bodyPr>
            <a:lstStyle/>
            <a:p>
              <a:pPr marL="323215">
                <a:lnSpc>
                  <a:spcPct val="100000"/>
                </a:lnSpc>
                <a:spcBef>
                  <a:spcPts val="105"/>
                </a:spcBef>
              </a:pPr>
              <a:r>
                <a:rPr lang="en-US" sz="800" spc="-5" dirty="0">
                  <a:latin typeface="Calibri"/>
                  <a:cs typeface="Calibri"/>
                </a:rPr>
                <a:t>setup</a:t>
              </a:r>
              <a:r>
                <a:rPr sz="800" spc="-5" dirty="0">
                  <a:latin typeface="Calibri"/>
                  <a:cs typeface="Calibri"/>
                </a:rPr>
                <a:t>.exe</a:t>
              </a:r>
              <a:endParaRPr sz="800" dirty="0">
                <a:latin typeface="Calibri"/>
                <a:cs typeface="Calibri"/>
              </a:endParaRPr>
            </a:p>
          </p:txBody>
        </p:sp>
        <p:sp>
          <p:nvSpPr>
            <p:cNvPr id="65" name="object 12">
              <a:extLst>
                <a:ext uri="{FF2B5EF4-FFF2-40B4-BE49-F238E27FC236}">
                  <a16:creationId xmlns:a16="http://schemas.microsoft.com/office/drawing/2014/main" id="{B2896CFC-0D18-480B-B8A8-4C613ABFBB28}"/>
                </a:ext>
              </a:extLst>
            </p:cNvPr>
            <p:cNvSpPr/>
            <p:nvPr/>
          </p:nvSpPr>
          <p:spPr>
            <a:xfrm>
              <a:off x="2937900" y="1991387"/>
              <a:ext cx="928694" cy="134292"/>
            </a:xfrm>
            <a:custGeom>
              <a:avLst/>
              <a:gdLst/>
              <a:ahLst/>
              <a:cxnLst/>
              <a:rect l="l" t="t" r="r" b="b"/>
              <a:pathLst>
                <a:path w="885825" h="182880">
                  <a:moveTo>
                    <a:pt x="91439" y="0"/>
                  </a:moveTo>
                  <a:lnTo>
                    <a:pt x="0" y="91439"/>
                  </a:lnTo>
                  <a:lnTo>
                    <a:pt x="91439" y="182879"/>
                  </a:lnTo>
                  <a:lnTo>
                    <a:pt x="91439" y="137159"/>
                  </a:lnTo>
                  <a:lnTo>
                    <a:pt x="885200" y="137159"/>
                  </a:lnTo>
                  <a:lnTo>
                    <a:pt x="885200" y="45719"/>
                  </a:lnTo>
                  <a:lnTo>
                    <a:pt x="91439" y="45719"/>
                  </a:lnTo>
                  <a:lnTo>
                    <a:pt x="91439" y="0"/>
                  </a:lnTo>
                  <a:close/>
                </a:path>
              </a:pathLst>
            </a:custGeom>
            <a:solidFill>
              <a:srgbClr val="FF6600"/>
            </a:solidFill>
            <a:ln>
              <a:solidFill>
                <a:srgbClr val="FF6600"/>
              </a:solidFill>
            </a:ln>
          </p:spPr>
          <p:txBody>
            <a:bodyPr wrap="square" lIns="0" tIns="0" rIns="0" bIns="0" rtlCol="0"/>
            <a:lstStyle/>
            <a:p>
              <a:endParaRPr/>
            </a:p>
          </p:txBody>
        </p:sp>
        <p:pic>
          <p:nvPicPr>
            <p:cNvPr id="66" name="Gambar 11">
              <a:extLst>
                <a:ext uri="{FF2B5EF4-FFF2-40B4-BE49-F238E27FC236}">
                  <a16:creationId xmlns:a16="http://schemas.microsoft.com/office/drawing/2014/main" id="{F556FA0E-2482-4C40-A572-658C4028E43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023993" y="1894594"/>
              <a:ext cx="440604" cy="319903"/>
            </a:xfrm>
            <a:prstGeom prst="rect">
              <a:avLst/>
            </a:prstGeom>
          </p:spPr>
        </p:pic>
        <p:grpSp>
          <p:nvGrpSpPr>
            <p:cNvPr id="67" name="Group 49">
              <a:extLst>
                <a:ext uri="{FF2B5EF4-FFF2-40B4-BE49-F238E27FC236}">
                  <a16:creationId xmlns:a16="http://schemas.microsoft.com/office/drawing/2014/main" id="{6E1270D6-EF1F-4E8B-A843-D86EBB5D2886}"/>
                </a:ext>
              </a:extLst>
            </p:cNvPr>
            <p:cNvGrpSpPr/>
            <p:nvPr/>
          </p:nvGrpSpPr>
          <p:grpSpPr>
            <a:xfrm>
              <a:off x="6433552" y="1013257"/>
              <a:ext cx="3372107" cy="2450945"/>
              <a:chOff x="1427714" y="5075270"/>
              <a:chExt cx="3372107" cy="2450945"/>
            </a:xfrm>
          </p:grpSpPr>
          <p:pic>
            <p:nvPicPr>
              <p:cNvPr id="88" name="Gambar 14">
                <a:extLst>
                  <a:ext uri="{FF2B5EF4-FFF2-40B4-BE49-F238E27FC236}">
                    <a16:creationId xmlns:a16="http://schemas.microsoft.com/office/drawing/2014/main" id="{4DBFA2B9-D82E-4F82-A4D4-7E329F9AE9B4}"/>
                  </a:ext>
                </a:extLst>
              </p:cNvPr>
              <p:cNvPicPr>
                <a:picLocks noChangeAspect="1"/>
              </p:cNvPicPr>
              <p:nvPr/>
            </p:nvPicPr>
            <p:blipFill rotWithShape="1">
              <a:blip r:embed="rId5" cstate="screen"/>
              <a:srcRect/>
              <a:stretch/>
            </p:blipFill>
            <p:spPr>
              <a:xfrm>
                <a:off x="1427714" y="5075270"/>
                <a:ext cx="3372107" cy="2450945"/>
              </a:xfrm>
              <a:prstGeom prst="rect">
                <a:avLst/>
              </a:prstGeom>
              <a:ln>
                <a:noFill/>
              </a:ln>
              <a:effectLst>
                <a:outerShdw blurRad="292100" dist="139700" dir="2700000" algn="tl" rotWithShape="0">
                  <a:srgbClr val="333333">
                    <a:alpha val="65000"/>
                  </a:srgbClr>
                </a:outerShdw>
              </a:effectLst>
            </p:spPr>
          </p:pic>
          <p:sp>
            <p:nvSpPr>
              <p:cNvPr id="89" name="Rectangle 48">
                <a:extLst>
                  <a:ext uri="{FF2B5EF4-FFF2-40B4-BE49-F238E27FC236}">
                    <a16:creationId xmlns:a16="http://schemas.microsoft.com/office/drawing/2014/main" id="{9558DB76-8CF1-4B2E-8430-F200392ADEA2}"/>
                  </a:ext>
                </a:extLst>
              </p:cNvPr>
              <p:cNvSpPr/>
              <p:nvPr/>
            </p:nvSpPr>
            <p:spPr>
              <a:xfrm>
                <a:off x="1745705" y="5121555"/>
                <a:ext cx="1717928" cy="933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68" name="object 14">
              <a:extLst>
                <a:ext uri="{FF2B5EF4-FFF2-40B4-BE49-F238E27FC236}">
                  <a16:creationId xmlns:a16="http://schemas.microsoft.com/office/drawing/2014/main" id="{C65433EF-2185-423E-91C9-3A250D65B4A1}"/>
                </a:ext>
              </a:extLst>
            </p:cNvPr>
            <p:cNvSpPr txBox="1"/>
            <p:nvPr/>
          </p:nvSpPr>
          <p:spPr>
            <a:xfrm>
              <a:off x="6142058" y="694037"/>
              <a:ext cx="5604885" cy="262744"/>
            </a:xfrm>
            <a:prstGeom prst="rect">
              <a:avLst/>
            </a:prstGeom>
          </p:spPr>
          <p:txBody>
            <a:bodyPr vert="horz" wrap="square" lIns="0" tIns="13970" rIns="0" bIns="0" rtlCol="0">
              <a:spAutoFit/>
            </a:bodyPr>
            <a:lstStyle/>
            <a:p>
              <a:pPr marL="12700">
                <a:lnSpc>
                  <a:spcPct val="100000"/>
                </a:lnSpc>
                <a:spcBef>
                  <a:spcPts val="110"/>
                </a:spcBef>
                <a:tabLst>
                  <a:tab pos="324485" algn="l"/>
                </a:tabLst>
              </a:pPr>
              <a:r>
                <a:rPr sz="1200" spc="0" dirty="0">
                  <a:latin typeface="Arial"/>
                  <a:cs typeface="Arial"/>
                </a:rPr>
                <a:t>3.</a:t>
              </a:r>
              <a:r>
                <a:rPr sz="1200" spc="0">
                  <a:latin typeface="Times New Roman"/>
                  <a:cs typeface="Times New Roman"/>
                </a:rPr>
                <a:t>	</a:t>
              </a:r>
              <a:r>
                <a:rPr sz="1200" spc="0">
                  <a:latin typeface="Arial"/>
                  <a:cs typeface="Arial"/>
                </a:rPr>
                <a:t>Pilih</a:t>
              </a:r>
              <a:r>
                <a:rPr sz="1200" spc="-85">
                  <a:latin typeface="Arial"/>
                  <a:cs typeface="Arial"/>
                </a:rPr>
                <a:t> </a:t>
              </a:r>
              <a:r>
                <a:rPr lang="en-US" sz="1200" b="1" spc="0" dirty="0">
                  <a:solidFill>
                    <a:schemeClr val="accent6">
                      <a:lumMod val="75000"/>
                    </a:schemeClr>
                  </a:solidFill>
                  <a:latin typeface="Arial"/>
                  <a:cs typeface="Arial"/>
                </a:rPr>
                <a:t>I accept the agreement</a:t>
              </a:r>
              <a:r>
                <a:rPr lang="en-US" sz="1200" spc="0" dirty="0">
                  <a:latin typeface="Arial"/>
                  <a:cs typeface="Arial"/>
                </a:rPr>
                <a:t>, </a:t>
              </a:r>
              <a:r>
                <a:rPr lang="en-US" sz="1200" spc="0" dirty="0" err="1">
                  <a:latin typeface="Arial"/>
                  <a:cs typeface="Arial"/>
                </a:rPr>
                <a:t>lalu</a:t>
              </a:r>
              <a:r>
                <a:rPr lang="en-US" sz="1200" spc="0" dirty="0">
                  <a:latin typeface="Arial"/>
                  <a:cs typeface="Arial"/>
                </a:rPr>
                <a:t> </a:t>
              </a:r>
              <a:r>
                <a:rPr lang="en-US" sz="1200" spc="0" dirty="0" err="1">
                  <a:latin typeface="Arial"/>
                  <a:cs typeface="Arial"/>
                </a:rPr>
                <a:t>Klik</a:t>
              </a:r>
              <a:r>
                <a:rPr lang="en-US" sz="1200" spc="0" dirty="0">
                  <a:latin typeface="Arial"/>
                  <a:cs typeface="Arial"/>
                </a:rPr>
                <a:t> </a:t>
              </a:r>
              <a:r>
                <a:rPr lang="id-ID" sz="1200" spc="0" dirty="0">
                  <a:latin typeface="Arial"/>
                  <a:cs typeface="Arial"/>
                </a:rPr>
                <a:t>Tombol </a:t>
              </a:r>
              <a:r>
                <a:rPr lang="en-US" sz="1200" b="1" spc="0" dirty="0">
                  <a:solidFill>
                    <a:schemeClr val="accent6">
                      <a:lumMod val="75000"/>
                    </a:schemeClr>
                  </a:solidFill>
                  <a:latin typeface="Arial"/>
                  <a:cs typeface="Arial"/>
                </a:rPr>
                <a:t>Next</a:t>
              </a:r>
              <a:endParaRPr sz="1200" b="1" dirty="0">
                <a:solidFill>
                  <a:schemeClr val="accent6">
                    <a:lumMod val="75000"/>
                  </a:schemeClr>
                </a:solidFill>
                <a:latin typeface="Arial"/>
                <a:cs typeface="Arial"/>
              </a:endParaRPr>
            </a:p>
          </p:txBody>
        </p:sp>
        <p:sp>
          <p:nvSpPr>
            <p:cNvPr id="71" name="Rounded Rectangle 25">
              <a:extLst>
                <a:ext uri="{FF2B5EF4-FFF2-40B4-BE49-F238E27FC236}">
                  <a16:creationId xmlns:a16="http://schemas.microsoft.com/office/drawing/2014/main" id="{34D1A849-8AB7-4D3B-8D3C-D5F23A03377E}"/>
                </a:ext>
              </a:extLst>
            </p:cNvPr>
            <p:cNvSpPr/>
            <p:nvPr/>
          </p:nvSpPr>
          <p:spPr>
            <a:xfrm>
              <a:off x="6608666" y="2876965"/>
              <a:ext cx="1071570" cy="142876"/>
            </a:xfrm>
            <a:prstGeom prst="round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72" name="Elbow Connector 29">
              <a:extLst>
                <a:ext uri="{FF2B5EF4-FFF2-40B4-BE49-F238E27FC236}">
                  <a16:creationId xmlns:a16="http://schemas.microsoft.com/office/drawing/2014/main" id="{B201AE32-1678-4175-9729-EE093A24D2AD}"/>
                </a:ext>
              </a:extLst>
            </p:cNvPr>
            <p:cNvCxnSpPr>
              <a:stCxn id="71" idx="3"/>
              <a:endCxn id="71" idx="3"/>
            </p:cNvCxnSpPr>
            <p:nvPr/>
          </p:nvCxnSpPr>
          <p:spPr>
            <a:xfrm>
              <a:off x="7680237" y="2948404"/>
              <a:ext cx="1588" cy="1588"/>
            </a:xfrm>
            <a:prstGeom prst="bentConnector3">
              <a:avLst>
                <a:gd name="adj1" fmla="val 161349232"/>
              </a:avLst>
            </a:prstGeom>
            <a:ln w="28575">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73" name="Rounded Rectangle 36">
              <a:extLst>
                <a:ext uri="{FF2B5EF4-FFF2-40B4-BE49-F238E27FC236}">
                  <a16:creationId xmlns:a16="http://schemas.microsoft.com/office/drawing/2014/main" id="{7F18184D-C258-4B91-B81C-D66C51F9A226}"/>
                </a:ext>
              </a:extLst>
            </p:cNvPr>
            <p:cNvSpPr/>
            <p:nvPr/>
          </p:nvSpPr>
          <p:spPr>
            <a:xfrm>
              <a:off x="8566068" y="3215105"/>
              <a:ext cx="642943" cy="285752"/>
            </a:xfrm>
            <a:prstGeom prst="round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74" name="Elbow Connector 39">
              <a:extLst>
                <a:ext uri="{FF2B5EF4-FFF2-40B4-BE49-F238E27FC236}">
                  <a16:creationId xmlns:a16="http://schemas.microsoft.com/office/drawing/2014/main" id="{B93411B0-369C-488A-A1BF-798AEF4A59FF}"/>
                </a:ext>
              </a:extLst>
            </p:cNvPr>
            <p:cNvCxnSpPr>
              <a:stCxn id="70" idx="2"/>
              <a:endCxn id="73" idx="3"/>
            </p:cNvCxnSpPr>
            <p:nvPr/>
          </p:nvCxnSpPr>
          <p:spPr>
            <a:xfrm rot="5400000">
              <a:off x="9545187" y="2774109"/>
              <a:ext cx="247697" cy="920047"/>
            </a:xfrm>
            <a:prstGeom prst="bentConnector2">
              <a:avLst/>
            </a:prstGeom>
            <a:ln w="28575">
              <a:solidFill>
                <a:srgbClr val="FF6600"/>
              </a:solidFill>
              <a:tailEnd type="arrow"/>
            </a:ln>
          </p:spPr>
          <p:style>
            <a:lnRef idx="1">
              <a:schemeClr val="accent1"/>
            </a:lnRef>
            <a:fillRef idx="0">
              <a:schemeClr val="accent1"/>
            </a:fillRef>
            <a:effectRef idx="0">
              <a:schemeClr val="accent1"/>
            </a:effectRef>
            <a:fontRef idx="minor">
              <a:schemeClr val="tx1"/>
            </a:fontRef>
          </p:style>
        </p:cxnSp>
        <p:grpSp>
          <p:nvGrpSpPr>
            <p:cNvPr id="75" name="Group 15">
              <a:extLst>
                <a:ext uri="{FF2B5EF4-FFF2-40B4-BE49-F238E27FC236}">
                  <a16:creationId xmlns:a16="http://schemas.microsoft.com/office/drawing/2014/main" id="{97609B87-D6CD-4E69-B86E-8962735982BC}"/>
                </a:ext>
              </a:extLst>
            </p:cNvPr>
            <p:cNvGrpSpPr/>
            <p:nvPr/>
          </p:nvGrpSpPr>
          <p:grpSpPr>
            <a:xfrm>
              <a:off x="390533" y="4139549"/>
              <a:ext cx="2976782" cy="2366964"/>
              <a:chOff x="1092609" y="1371212"/>
              <a:chExt cx="3365755" cy="2676253"/>
            </a:xfrm>
          </p:grpSpPr>
          <p:pic>
            <p:nvPicPr>
              <p:cNvPr id="86" name="Gambar 17">
                <a:extLst>
                  <a:ext uri="{FF2B5EF4-FFF2-40B4-BE49-F238E27FC236}">
                    <a16:creationId xmlns:a16="http://schemas.microsoft.com/office/drawing/2014/main" id="{167E21E1-6DC4-4B81-A992-9FDF6B198796}"/>
                  </a:ext>
                </a:extLst>
              </p:cNvPr>
              <p:cNvPicPr>
                <a:picLocks noChangeAspect="1"/>
              </p:cNvPicPr>
              <p:nvPr/>
            </p:nvPicPr>
            <p:blipFill rotWithShape="1">
              <a:blip r:embed="rId6" cstate="screen"/>
              <a:srcRect/>
              <a:stretch/>
            </p:blipFill>
            <p:spPr>
              <a:xfrm>
                <a:off x="1092609" y="1371212"/>
                <a:ext cx="3365755" cy="2676253"/>
              </a:xfrm>
              <a:prstGeom prst="rect">
                <a:avLst/>
              </a:prstGeom>
            </p:spPr>
          </p:pic>
          <p:sp>
            <p:nvSpPr>
              <p:cNvPr id="87" name="Rectangle 14">
                <a:extLst>
                  <a:ext uri="{FF2B5EF4-FFF2-40B4-BE49-F238E27FC236}">
                    <a16:creationId xmlns:a16="http://schemas.microsoft.com/office/drawing/2014/main" id="{45FCD13B-13D9-411E-B94B-0372FB6C32D6}"/>
                  </a:ext>
                </a:extLst>
              </p:cNvPr>
              <p:cNvSpPr/>
              <p:nvPr/>
            </p:nvSpPr>
            <p:spPr>
              <a:xfrm>
                <a:off x="1457314" y="1466832"/>
                <a:ext cx="1571636" cy="714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76" name="object 2">
              <a:extLst>
                <a:ext uri="{FF2B5EF4-FFF2-40B4-BE49-F238E27FC236}">
                  <a16:creationId xmlns:a16="http://schemas.microsoft.com/office/drawing/2014/main" id="{1AD438F5-30F5-4B98-82F0-CE0B2D3B7CD8}"/>
                </a:ext>
              </a:extLst>
            </p:cNvPr>
            <p:cNvSpPr txBox="1"/>
            <p:nvPr/>
          </p:nvSpPr>
          <p:spPr>
            <a:xfrm>
              <a:off x="224344" y="3611212"/>
              <a:ext cx="5492759" cy="527015"/>
            </a:xfrm>
            <a:prstGeom prst="rect">
              <a:avLst/>
            </a:prstGeom>
          </p:spPr>
          <p:txBody>
            <a:bodyPr vert="horz" wrap="square" lIns="0" tIns="12700" rIns="0" bIns="0" rtlCol="0">
              <a:spAutoFit/>
            </a:bodyPr>
            <a:lstStyle/>
            <a:p>
              <a:pPr marL="274320" marR="5080" indent="-262255">
                <a:lnSpc>
                  <a:spcPct val="100699"/>
                </a:lnSpc>
                <a:spcBef>
                  <a:spcPts val="100"/>
                </a:spcBef>
              </a:pPr>
              <a:r>
                <a:rPr sz="1200" dirty="0">
                  <a:latin typeface="Arial"/>
                  <a:cs typeface="Arial"/>
                </a:rPr>
                <a:t>4</a:t>
              </a:r>
              <a:r>
                <a:rPr sz="1200">
                  <a:latin typeface="Arial"/>
                  <a:cs typeface="Arial"/>
                </a:rPr>
                <a:t>.  Informasi </a:t>
              </a:r>
              <a:r>
                <a:rPr sz="1200" spc="0" dirty="0">
                  <a:latin typeface="Arial"/>
                  <a:cs typeface="Arial"/>
                </a:rPr>
                <a:t>spesifikasi komputer </a:t>
              </a:r>
              <a:r>
                <a:rPr sz="1200" spc="-5" dirty="0">
                  <a:latin typeface="Arial"/>
                  <a:cs typeface="Arial"/>
                </a:rPr>
                <a:t>yang </a:t>
              </a:r>
              <a:r>
                <a:rPr sz="1200" dirty="0" err="1">
                  <a:latin typeface="Arial"/>
                  <a:cs typeface="Arial"/>
                </a:rPr>
                <a:t>disarankan</a:t>
              </a:r>
              <a:r>
                <a:rPr sz="1200">
                  <a:latin typeface="Arial"/>
                  <a:cs typeface="Arial"/>
                </a:rPr>
                <a:t>, </a:t>
              </a:r>
            </a:p>
            <a:p>
              <a:pPr marL="274320" marR="5080" indent="-262255">
                <a:lnSpc>
                  <a:spcPct val="100699"/>
                </a:lnSpc>
                <a:spcBef>
                  <a:spcPts val="100"/>
                </a:spcBef>
              </a:pPr>
              <a:r>
                <a:rPr lang="x-none" sz="1200" spc="0">
                  <a:latin typeface="Arial"/>
                  <a:cs typeface="Arial"/>
                </a:rPr>
                <a:t>	</a:t>
              </a:r>
              <a:r>
                <a:rPr sz="1200" spc="0">
                  <a:latin typeface="Arial"/>
                  <a:cs typeface="Arial"/>
                </a:rPr>
                <a:t>klik </a:t>
              </a:r>
              <a:r>
                <a:rPr sz="1200" dirty="0">
                  <a:latin typeface="Arial"/>
                  <a:cs typeface="Arial"/>
                </a:rPr>
                <a:t>next untuk</a:t>
              </a:r>
              <a:r>
                <a:rPr sz="1200" spc="0" dirty="0">
                  <a:latin typeface="Arial"/>
                  <a:cs typeface="Arial"/>
                </a:rPr>
                <a:t> </a:t>
              </a:r>
              <a:r>
                <a:rPr sz="1200" dirty="0">
                  <a:latin typeface="Arial"/>
                  <a:cs typeface="Arial"/>
                </a:rPr>
                <a:t>melanjutkan.</a:t>
              </a:r>
            </a:p>
          </p:txBody>
        </p:sp>
        <p:sp>
          <p:nvSpPr>
            <p:cNvPr id="77" name="object 5">
              <a:extLst>
                <a:ext uri="{FF2B5EF4-FFF2-40B4-BE49-F238E27FC236}">
                  <a16:creationId xmlns:a16="http://schemas.microsoft.com/office/drawing/2014/main" id="{A2C67A73-4EFE-4EA3-AE07-AB913A7E1DD0}"/>
                </a:ext>
              </a:extLst>
            </p:cNvPr>
            <p:cNvSpPr/>
            <p:nvPr/>
          </p:nvSpPr>
          <p:spPr>
            <a:xfrm rot="20448808">
              <a:off x="2677326" y="6030382"/>
              <a:ext cx="1095110" cy="192869"/>
            </a:xfrm>
            <a:custGeom>
              <a:avLst/>
              <a:gdLst/>
              <a:ahLst/>
              <a:cxnLst/>
              <a:rect l="l" t="t" r="r" b="b"/>
              <a:pathLst>
                <a:path w="847089" h="241935">
                  <a:moveTo>
                    <a:pt x="120639" y="0"/>
                  </a:moveTo>
                  <a:lnTo>
                    <a:pt x="0" y="120639"/>
                  </a:lnTo>
                  <a:lnTo>
                    <a:pt x="120639" y="241310"/>
                  </a:lnTo>
                  <a:lnTo>
                    <a:pt x="120639" y="180959"/>
                  </a:lnTo>
                  <a:lnTo>
                    <a:pt x="846703" y="180959"/>
                  </a:lnTo>
                  <a:lnTo>
                    <a:pt x="846703" y="60319"/>
                  </a:lnTo>
                  <a:lnTo>
                    <a:pt x="120639" y="60319"/>
                  </a:lnTo>
                  <a:lnTo>
                    <a:pt x="120639" y="0"/>
                  </a:lnTo>
                  <a:close/>
                </a:path>
              </a:pathLst>
            </a:custGeom>
            <a:solidFill>
              <a:srgbClr val="FF6600"/>
            </a:solidFill>
            <a:ln>
              <a:solidFill>
                <a:srgbClr val="FF6600"/>
              </a:solidFill>
            </a:ln>
          </p:spPr>
          <p:txBody>
            <a:bodyPr wrap="square" lIns="0" tIns="0" rIns="0" bIns="0" rtlCol="0"/>
            <a:lstStyle/>
            <a:p>
              <a:endParaRPr/>
            </a:p>
          </p:txBody>
        </p:sp>
        <p:sp>
          <p:nvSpPr>
            <p:cNvPr id="78" name="object 6">
              <a:extLst>
                <a:ext uri="{FF2B5EF4-FFF2-40B4-BE49-F238E27FC236}">
                  <a16:creationId xmlns:a16="http://schemas.microsoft.com/office/drawing/2014/main" id="{D8A2C7AB-078C-4B55-8D1A-0DC359AA1B2A}"/>
                </a:ext>
              </a:extLst>
            </p:cNvPr>
            <p:cNvSpPr/>
            <p:nvPr/>
          </p:nvSpPr>
          <p:spPr>
            <a:xfrm>
              <a:off x="3561794" y="5581936"/>
              <a:ext cx="1331595" cy="563245"/>
            </a:xfrm>
            <a:custGeom>
              <a:avLst/>
              <a:gdLst/>
              <a:ahLst/>
              <a:cxnLst/>
              <a:rect l="l" t="t" r="r" b="b"/>
              <a:pathLst>
                <a:path w="1331595" h="563245">
                  <a:moveTo>
                    <a:pt x="665500" y="0"/>
                  </a:moveTo>
                  <a:lnTo>
                    <a:pt x="601406" y="1288"/>
                  </a:lnTo>
                  <a:lnTo>
                    <a:pt x="539036" y="5073"/>
                  </a:lnTo>
                  <a:lnTo>
                    <a:pt x="478669" y="11239"/>
                  </a:lnTo>
                  <a:lnTo>
                    <a:pt x="420584" y="19667"/>
                  </a:lnTo>
                  <a:lnTo>
                    <a:pt x="365059" y="30240"/>
                  </a:lnTo>
                  <a:lnTo>
                    <a:pt x="312375" y="42839"/>
                  </a:lnTo>
                  <a:lnTo>
                    <a:pt x="262808" y="57348"/>
                  </a:lnTo>
                  <a:lnTo>
                    <a:pt x="216639" y="73648"/>
                  </a:lnTo>
                  <a:lnTo>
                    <a:pt x="174146" y="91621"/>
                  </a:lnTo>
                  <a:lnTo>
                    <a:pt x="135607" y="111151"/>
                  </a:lnTo>
                  <a:lnTo>
                    <a:pt x="101303" y="132120"/>
                  </a:lnTo>
                  <a:lnTo>
                    <a:pt x="46510" y="177900"/>
                  </a:lnTo>
                  <a:lnTo>
                    <a:pt x="11999" y="228022"/>
                  </a:lnTo>
                  <a:lnTo>
                    <a:pt x="0" y="281543"/>
                  </a:lnTo>
                  <a:lnTo>
                    <a:pt x="3046" y="308650"/>
                  </a:lnTo>
                  <a:lnTo>
                    <a:pt x="26580" y="360558"/>
                  </a:lnTo>
                  <a:lnTo>
                    <a:pt x="71511" y="408605"/>
                  </a:lnTo>
                  <a:lnTo>
                    <a:pt x="135607" y="451849"/>
                  </a:lnTo>
                  <a:lnTo>
                    <a:pt x="174146" y="471375"/>
                  </a:lnTo>
                  <a:lnTo>
                    <a:pt x="216639" y="489346"/>
                  </a:lnTo>
                  <a:lnTo>
                    <a:pt x="262808" y="505645"/>
                  </a:lnTo>
                  <a:lnTo>
                    <a:pt x="312375" y="520153"/>
                  </a:lnTo>
                  <a:lnTo>
                    <a:pt x="365059" y="532752"/>
                  </a:lnTo>
                  <a:lnTo>
                    <a:pt x="420584" y="543325"/>
                  </a:lnTo>
                  <a:lnTo>
                    <a:pt x="478669" y="551754"/>
                  </a:lnTo>
                  <a:lnTo>
                    <a:pt x="539036" y="557921"/>
                  </a:lnTo>
                  <a:lnTo>
                    <a:pt x="601406" y="561707"/>
                  </a:lnTo>
                  <a:lnTo>
                    <a:pt x="665500" y="562996"/>
                  </a:lnTo>
                  <a:lnTo>
                    <a:pt x="729589" y="561707"/>
                  </a:lnTo>
                  <a:lnTo>
                    <a:pt x="791954" y="557921"/>
                  </a:lnTo>
                  <a:lnTo>
                    <a:pt x="852317" y="551754"/>
                  </a:lnTo>
                  <a:lnTo>
                    <a:pt x="910399" y="543325"/>
                  </a:lnTo>
                  <a:lnTo>
                    <a:pt x="965920" y="532752"/>
                  </a:lnTo>
                  <a:lnTo>
                    <a:pt x="1018603" y="520153"/>
                  </a:lnTo>
                  <a:lnTo>
                    <a:pt x="1068167" y="505645"/>
                  </a:lnTo>
                  <a:lnTo>
                    <a:pt x="1114335" y="489346"/>
                  </a:lnTo>
                  <a:lnTo>
                    <a:pt x="1156827" y="471375"/>
                  </a:lnTo>
                  <a:lnTo>
                    <a:pt x="1195364" y="451849"/>
                  </a:lnTo>
                  <a:lnTo>
                    <a:pt x="1229668" y="430887"/>
                  </a:lnTo>
                  <a:lnTo>
                    <a:pt x="1284459" y="385123"/>
                  </a:lnTo>
                  <a:lnTo>
                    <a:pt x="1318970" y="335027"/>
                  </a:lnTo>
                  <a:lnTo>
                    <a:pt x="1330970" y="281543"/>
                  </a:lnTo>
                  <a:lnTo>
                    <a:pt x="1327923" y="254417"/>
                  </a:lnTo>
                  <a:lnTo>
                    <a:pt x="1304389" y="202477"/>
                  </a:lnTo>
                  <a:lnTo>
                    <a:pt x="1259459" y="154408"/>
                  </a:lnTo>
                  <a:lnTo>
                    <a:pt x="1195364" y="111151"/>
                  </a:lnTo>
                  <a:lnTo>
                    <a:pt x="1156827" y="91621"/>
                  </a:lnTo>
                  <a:lnTo>
                    <a:pt x="1114335" y="73648"/>
                  </a:lnTo>
                  <a:lnTo>
                    <a:pt x="1068167" y="57348"/>
                  </a:lnTo>
                  <a:lnTo>
                    <a:pt x="1018603" y="42839"/>
                  </a:lnTo>
                  <a:lnTo>
                    <a:pt x="965920" y="30240"/>
                  </a:lnTo>
                  <a:lnTo>
                    <a:pt x="910399" y="19667"/>
                  </a:lnTo>
                  <a:lnTo>
                    <a:pt x="852317" y="11239"/>
                  </a:lnTo>
                  <a:lnTo>
                    <a:pt x="791954" y="5073"/>
                  </a:lnTo>
                  <a:lnTo>
                    <a:pt x="729589" y="1288"/>
                  </a:lnTo>
                  <a:lnTo>
                    <a:pt x="665500" y="0"/>
                  </a:lnTo>
                  <a:close/>
                </a:path>
              </a:pathLst>
            </a:custGeom>
            <a:solidFill>
              <a:srgbClr val="FF6600"/>
            </a:solidFill>
            <a:ln>
              <a:solidFill>
                <a:srgbClr val="FF6600"/>
              </a:solidFill>
            </a:ln>
          </p:spPr>
          <p:txBody>
            <a:bodyPr wrap="square" lIns="0" tIns="0" rIns="0" bIns="0" rtlCol="0"/>
            <a:lstStyle/>
            <a:p>
              <a:endParaRPr/>
            </a:p>
          </p:txBody>
        </p:sp>
        <p:sp>
          <p:nvSpPr>
            <p:cNvPr id="79" name="object 7">
              <a:extLst>
                <a:ext uri="{FF2B5EF4-FFF2-40B4-BE49-F238E27FC236}">
                  <a16:creationId xmlns:a16="http://schemas.microsoft.com/office/drawing/2014/main" id="{E1FCD1EC-204E-47B6-9A77-BAEA0CF303CB}"/>
                </a:ext>
              </a:extLst>
            </p:cNvPr>
            <p:cNvSpPr txBox="1"/>
            <p:nvPr/>
          </p:nvSpPr>
          <p:spPr>
            <a:xfrm>
              <a:off x="3748305" y="5681371"/>
              <a:ext cx="1319114" cy="324786"/>
            </a:xfrm>
            <a:prstGeom prst="rect">
              <a:avLst/>
            </a:prstGeom>
          </p:spPr>
          <p:txBody>
            <a:bodyPr vert="horz" wrap="square" lIns="0" tIns="14605" rIns="0" bIns="0" rtlCol="0">
              <a:spAutoFit/>
            </a:bodyPr>
            <a:lstStyle/>
            <a:p>
              <a:pPr marL="12700">
                <a:lnSpc>
                  <a:spcPct val="100000"/>
                </a:lnSpc>
                <a:spcBef>
                  <a:spcPts val="115"/>
                </a:spcBef>
              </a:pPr>
              <a:r>
                <a:rPr sz="1450" b="1" dirty="0">
                  <a:solidFill>
                    <a:srgbClr val="FFFFFF"/>
                  </a:solidFill>
                  <a:latin typeface="Calibri"/>
                  <a:cs typeface="Calibri"/>
                </a:rPr>
                <a:t>Klik</a:t>
              </a:r>
              <a:r>
                <a:rPr sz="1450" b="1" spc="-75" dirty="0">
                  <a:solidFill>
                    <a:srgbClr val="FFFFFF"/>
                  </a:solidFill>
                  <a:latin typeface="Calibri"/>
                  <a:cs typeface="Calibri"/>
                </a:rPr>
                <a:t> </a:t>
              </a:r>
              <a:r>
                <a:rPr sz="1450" b="1" spc="-5" dirty="0">
                  <a:solidFill>
                    <a:srgbClr val="FFFFFF"/>
                  </a:solidFill>
                  <a:latin typeface="Calibri"/>
                  <a:cs typeface="Calibri"/>
                </a:rPr>
                <a:t>Next</a:t>
              </a:r>
              <a:endParaRPr sz="1450" b="1" dirty="0">
                <a:latin typeface="Calibri"/>
                <a:cs typeface="Calibri"/>
              </a:endParaRPr>
            </a:p>
          </p:txBody>
        </p:sp>
        <p:grpSp>
          <p:nvGrpSpPr>
            <p:cNvPr id="80" name="Group 38"/>
            <p:cNvGrpSpPr/>
            <p:nvPr/>
          </p:nvGrpSpPr>
          <p:grpSpPr>
            <a:xfrm>
              <a:off x="6450443" y="3732558"/>
              <a:ext cx="3375796" cy="2682370"/>
              <a:chOff x="7161635" y="3921244"/>
              <a:chExt cx="3375796" cy="2682370"/>
            </a:xfrm>
          </p:grpSpPr>
          <p:pic>
            <p:nvPicPr>
              <p:cNvPr id="81" name="Gambar 16">
                <a:extLst>
                  <a:ext uri="{FF2B5EF4-FFF2-40B4-BE49-F238E27FC236}">
                    <a16:creationId xmlns:a16="http://schemas.microsoft.com/office/drawing/2014/main" id="{57F5FAC5-F40D-47DC-B65A-9DAF1EA87343}"/>
                  </a:ext>
                </a:extLst>
              </p:cNvPr>
              <p:cNvPicPr>
                <a:picLocks noChangeAspect="1"/>
              </p:cNvPicPr>
              <p:nvPr/>
            </p:nvPicPr>
            <p:blipFill rotWithShape="1">
              <a:blip r:embed="rId7" cstate="screen"/>
              <a:srcRect/>
              <a:stretch/>
            </p:blipFill>
            <p:spPr>
              <a:xfrm>
                <a:off x="7161635" y="3921244"/>
                <a:ext cx="3375796" cy="2682370"/>
              </a:xfrm>
              <a:prstGeom prst="rect">
                <a:avLst/>
              </a:prstGeom>
              <a:ln>
                <a:noFill/>
              </a:ln>
              <a:effectLst>
                <a:outerShdw blurRad="292100" dist="139700" dir="2700000" algn="tl" rotWithShape="0">
                  <a:srgbClr val="333333">
                    <a:alpha val="65000"/>
                  </a:srgbClr>
                </a:outerShdw>
              </a:effectLst>
            </p:spPr>
          </p:pic>
          <p:sp>
            <p:nvSpPr>
              <p:cNvPr id="82" name="object 12">
                <a:extLst>
                  <a:ext uri="{FF2B5EF4-FFF2-40B4-BE49-F238E27FC236}">
                    <a16:creationId xmlns:a16="http://schemas.microsoft.com/office/drawing/2014/main" id="{2C937185-543A-483A-BF0C-5EDD48F00EB5}"/>
                  </a:ext>
                </a:extLst>
              </p:cNvPr>
              <p:cNvSpPr/>
              <p:nvPr/>
            </p:nvSpPr>
            <p:spPr>
              <a:xfrm>
                <a:off x="7509265" y="4195599"/>
                <a:ext cx="2602092" cy="139528"/>
              </a:xfrm>
              <a:custGeom>
                <a:avLst/>
                <a:gdLst/>
                <a:ahLst/>
                <a:cxnLst/>
                <a:rect l="l" t="t" r="r" b="b"/>
                <a:pathLst>
                  <a:path w="788035" h="203200">
                    <a:moveTo>
                      <a:pt x="0" y="203191"/>
                    </a:moveTo>
                    <a:lnTo>
                      <a:pt x="787408" y="203191"/>
                    </a:lnTo>
                    <a:lnTo>
                      <a:pt x="787408" y="0"/>
                    </a:lnTo>
                    <a:lnTo>
                      <a:pt x="0" y="0"/>
                    </a:lnTo>
                    <a:lnTo>
                      <a:pt x="0" y="203191"/>
                    </a:lnTo>
                    <a:close/>
                  </a:path>
                </a:pathLst>
              </a:custGeom>
              <a:solidFill>
                <a:srgbClr val="FFFFFF"/>
              </a:solidFill>
            </p:spPr>
            <p:txBody>
              <a:bodyPr wrap="square" lIns="0" tIns="0" rIns="0" bIns="0" rtlCol="0"/>
              <a:lstStyle/>
              <a:p>
                <a:endParaRPr/>
              </a:p>
            </p:txBody>
          </p:sp>
          <p:sp>
            <p:nvSpPr>
              <p:cNvPr id="83" name="object 12">
                <a:extLst>
                  <a:ext uri="{FF2B5EF4-FFF2-40B4-BE49-F238E27FC236}">
                    <a16:creationId xmlns:a16="http://schemas.microsoft.com/office/drawing/2014/main" id="{E0E7D6A0-D84E-4596-8311-AD6BA2B9D1DC}"/>
                  </a:ext>
                </a:extLst>
              </p:cNvPr>
              <p:cNvSpPr/>
              <p:nvPr/>
            </p:nvSpPr>
            <p:spPr>
              <a:xfrm>
                <a:off x="8135741" y="4736531"/>
                <a:ext cx="2020469" cy="310534"/>
              </a:xfrm>
              <a:custGeom>
                <a:avLst/>
                <a:gdLst/>
                <a:ahLst/>
                <a:cxnLst/>
                <a:rect l="l" t="t" r="r" b="b"/>
                <a:pathLst>
                  <a:path w="788035" h="203200">
                    <a:moveTo>
                      <a:pt x="0" y="203191"/>
                    </a:moveTo>
                    <a:lnTo>
                      <a:pt x="787408" y="203191"/>
                    </a:lnTo>
                    <a:lnTo>
                      <a:pt x="787408" y="0"/>
                    </a:lnTo>
                    <a:lnTo>
                      <a:pt x="0" y="0"/>
                    </a:lnTo>
                    <a:lnTo>
                      <a:pt x="0" y="203191"/>
                    </a:lnTo>
                    <a:close/>
                  </a:path>
                </a:pathLst>
              </a:custGeom>
              <a:solidFill>
                <a:srgbClr val="F0F0F0"/>
              </a:solidFill>
            </p:spPr>
            <p:txBody>
              <a:bodyPr wrap="square" lIns="0" tIns="0" rIns="0" bIns="0" rtlCol="0"/>
              <a:lstStyle/>
              <a:p>
                <a:endParaRPr/>
              </a:p>
            </p:txBody>
          </p:sp>
          <p:sp>
            <p:nvSpPr>
              <p:cNvPr id="84" name="object 12">
                <a:extLst>
                  <a:ext uri="{FF2B5EF4-FFF2-40B4-BE49-F238E27FC236}">
                    <a16:creationId xmlns:a16="http://schemas.microsoft.com/office/drawing/2014/main" id="{DB66FAB9-A3C7-4CE0-A767-561C90CBDF9A}"/>
                  </a:ext>
                </a:extLst>
              </p:cNvPr>
              <p:cNvSpPr/>
              <p:nvPr/>
            </p:nvSpPr>
            <p:spPr>
              <a:xfrm>
                <a:off x="8406054" y="4370712"/>
                <a:ext cx="1575820" cy="310534"/>
              </a:xfrm>
              <a:custGeom>
                <a:avLst/>
                <a:gdLst/>
                <a:ahLst/>
                <a:cxnLst/>
                <a:rect l="l" t="t" r="r" b="b"/>
                <a:pathLst>
                  <a:path w="788035" h="203200">
                    <a:moveTo>
                      <a:pt x="0" y="203191"/>
                    </a:moveTo>
                    <a:lnTo>
                      <a:pt x="787408" y="203191"/>
                    </a:lnTo>
                    <a:lnTo>
                      <a:pt x="787408" y="0"/>
                    </a:lnTo>
                    <a:lnTo>
                      <a:pt x="0" y="0"/>
                    </a:lnTo>
                    <a:lnTo>
                      <a:pt x="0" y="203191"/>
                    </a:lnTo>
                    <a:close/>
                  </a:path>
                </a:pathLst>
              </a:custGeom>
              <a:solidFill>
                <a:srgbClr val="FFFFFF"/>
              </a:solidFill>
            </p:spPr>
            <p:txBody>
              <a:bodyPr wrap="square" lIns="0" tIns="0" rIns="0" bIns="0" rtlCol="0"/>
              <a:lstStyle/>
              <a:p>
                <a:endParaRPr/>
              </a:p>
            </p:txBody>
          </p:sp>
          <p:sp>
            <p:nvSpPr>
              <p:cNvPr id="85" name="object 4">
                <a:extLst>
                  <a:ext uri="{FF2B5EF4-FFF2-40B4-BE49-F238E27FC236}">
                    <a16:creationId xmlns:a16="http://schemas.microsoft.com/office/drawing/2014/main" id="{717981D5-4A29-4554-A861-F1A64E8B19DE}"/>
                  </a:ext>
                </a:extLst>
              </p:cNvPr>
              <p:cNvSpPr txBox="1"/>
              <p:nvPr/>
            </p:nvSpPr>
            <p:spPr>
              <a:xfrm>
                <a:off x="7755492" y="5628271"/>
                <a:ext cx="2249090" cy="324786"/>
              </a:xfrm>
              <a:prstGeom prst="rect">
                <a:avLst/>
              </a:prstGeom>
            </p:spPr>
            <p:txBody>
              <a:bodyPr vert="horz" wrap="square" lIns="0" tIns="14605" rIns="0" bIns="0" rtlCol="0">
                <a:spAutoFit/>
              </a:bodyPr>
              <a:lstStyle/>
              <a:p>
                <a:pPr marL="12700">
                  <a:lnSpc>
                    <a:spcPct val="100000"/>
                  </a:lnSpc>
                  <a:spcBef>
                    <a:spcPts val="115"/>
                  </a:spcBef>
                </a:pPr>
                <a:r>
                  <a:rPr sz="1450" b="1" spc="0">
                    <a:latin typeface="Arial"/>
                    <a:cs typeface="Arial"/>
                  </a:rPr>
                  <a:t>Proses</a:t>
                </a:r>
                <a:r>
                  <a:rPr sz="1450" b="1" spc="-45">
                    <a:latin typeface="Arial"/>
                    <a:cs typeface="Arial"/>
                  </a:rPr>
                  <a:t> </a:t>
                </a:r>
                <a:r>
                  <a:rPr sz="1450" b="1">
                    <a:latin typeface="Arial"/>
                    <a:cs typeface="Arial"/>
                  </a:rPr>
                  <a:t>Instalasi</a:t>
                </a:r>
                <a:endParaRPr sz="1450" b="1" dirty="0">
                  <a:latin typeface="Arial"/>
                  <a:cs typeface="Arial"/>
                </a:endParaRPr>
              </a:p>
            </p:txBody>
          </p:sp>
        </p:grpSp>
        <p:sp>
          <p:nvSpPr>
            <p:cNvPr id="62" name="object 7">
              <a:extLst>
                <a:ext uri="{FF2B5EF4-FFF2-40B4-BE49-F238E27FC236}">
                  <a16:creationId xmlns:a16="http://schemas.microsoft.com/office/drawing/2014/main" id="{9B21082C-E913-4EAD-B951-8B937ED842DD}"/>
                </a:ext>
              </a:extLst>
            </p:cNvPr>
            <p:cNvSpPr/>
            <p:nvPr/>
          </p:nvSpPr>
          <p:spPr>
            <a:xfrm>
              <a:off x="3723462" y="1722193"/>
              <a:ext cx="1991830" cy="632459"/>
            </a:xfrm>
            <a:custGeom>
              <a:avLst/>
              <a:gdLst/>
              <a:ahLst/>
              <a:cxnLst/>
              <a:rect l="l" t="t" r="r" b="b"/>
              <a:pathLst>
                <a:path w="2123440" h="685164">
                  <a:moveTo>
                    <a:pt x="1061587" y="0"/>
                  </a:moveTo>
                  <a:lnTo>
                    <a:pt x="991783" y="728"/>
                  </a:lnTo>
                  <a:lnTo>
                    <a:pt x="923184" y="2882"/>
                  </a:lnTo>
                  <a:lnTo>
                    <a:pt x="855932" y="6418"/>
                  </a:lnTo>
                  <a:lnTo>
                    <a:pt x="790166" y="11291"/>
                  </a:lnTo>
                  <a:lnTo>
                    <a:pt x="726026" y="17454"/>
                  </a:lnTo>
                  <a:lnTo>
                    <a:pt x="663652" y="24863"/>
                  </a:lnTo>
                  <a:lnTo>
                    <a:pt x="603183" y="33473"/>
                  </a:lnTo>
                  <a:lnTo>
                    <a:pt x="544759" y="43239"/>
                  </a:lnTo>
                  <a:lnTo>
                    <a:pt x="488521" y="54116"/>
                  </a:lnTo>
                  <a:lnTo>
                    <a:pt x="434608" y="66058"/>
                  </a:lnTo>
                  <a:lnTo>
                    <a:pt x="383160" y="79020"/>
                  </a:lnTo>
                  <a:lnTo>
                    <a:pt x="334316" y="92958"/>
                  </a:lnTo>
                  <a:lnTo>
                    <a:pt x="288217" y="107826"/>
                  </a:lnTo>
                  <a:lnTo>
                    <a:pt x="245002" y="123579"/>
                  </a:lnTo>
                  <a:lnTo>
                    <a:pt x="204811" y="140173"/>
                  </a:lnTo>
                  <a:lnTo>
                    <a:pt x="167785" y="157561"/>
                  </a:lnTo>
                  <a:lnTo>
                    <a:pt x="134062" y="175699"/>
                  </a:lnTo>
                  <a:lnTo>
                    <a:pt x="77088" y="214043"/>
                  </a:lnTo>
                  <a:lnTo>
                    <a:pt x="35007" y="254846"/>
                  </a:lnTo>
                  <a:lnTo>
                    <a:pt x="8938" y="297746"/>
                  </a:lnTo>
                  <a:lnTo>
                    <a:pt x="0" y="342381"/>
                  </a:lnTo>
                  <a:lnTo>
                    <a:pt x="2257" y="364894"/>
                  </a:lnTo>
                  <a:lnTo>
                    <a:pt x="19901" y="408706"/>
                  </a:lnTo>
                  <a:lnTo>
                    <a:pt x="54116" y="450603"/>
                  </a:lnTo>
                  <a:lnTo>
                    <a:pt x="103783" y="490221"/>
                  </a:lnTo>
                  <a:lnTo>
                    <a:pt x="167785" y="527202"/>
                  </a:lnTo>
                  <a:lnTo>
                    <a:pt x="204811" y="544590"/>
                  </a:lnTo>
                  <a:lnTo>
                    <a:pt x="245002" y="561183"/>
                  </a:lnTo>
                  <a:lnTo>
                    <a:pt x="288217" y="576936"/>
                  </a:lnTo>
                  <a:lnTo>
                    <a:pt x="334316" y="591805"/>
                  </a:lnTo>
                  <a:lnTo>
                    <a:pt x="383160" y="605742"/>
                  </a:lnTo>
                  <a:lnTo>
                    <a:pt x="434608" y="618705"/>
                  </a:lnTo>
                  <a:lnTo>
                    <a:pt x="488521" y="630647"/>
                  </a:lnTo>
                  <a:lnTo>
                    <a:pt x="544759" y="641524"/>
                  </a:lnTo>
                  <a:lnTo>
                    <a:pt x="603183" y="651289"/>
                  </a:lnTo>
                  <a:lnTo>
                    <a:pt x="663652" y="659900"/>
                  </a:lnTo>
                  <a:lnTo>
                    <a:pt x="726026" y="667309"/>
                  </a:lnTo>
                  <a:lnTo>
                    <a:pt x="790166" y="673472"/>
                  </a:lnTo>
                  <a:lnTo>
                    <a:pt x="855932" y="678344"/>
                  </a:lnTo>
                  <a:lnTo>
                    <a:pt x="923184" y="681880"/>
                  </a:lnTo>
                  <a:lnTo>
                    <a:pt x="991783" y="684035"/>
                  </a:lnTo>
                  <a:lnTo>
                    <a:pt x="1061587" y="684763"/>
                  </a:lnTo>
                  <a:lnTo>
                    <a:pt x="1131378" y="684035"/>
                  </a:lnTo>
                  <a:lnTo>
                    <a:pt x="1199963" y="681880"/>
                  </a:lnTo>
                  <a:lnTo>
                    <a:pt x="1267204" y="678344"/>
                  </a:lnTo>
                  <a:lnTo>
                    <a:pt x="1332959" y="673472"/>
                  </a:lnTo>
                  <a:lnTo>
                    <a:pt x="1397089" y="667309"/>
                  </a:lnTo>
                  <a:lnTo>
                    <a:pt x="1459455" y="659900"/>
                  </a:lnTo>
                  <a:lnTo>
                    <a:pt x="1519915" y="651289"/>
                  </a:lnTo>
                  <a:lnTo>
                    <a:pt x="1578332" y="641524"/>
                  </a:lnTo>
                  <a:lnTo>
                    <a:pt x="1634564" y="630647"/>
                  </a:lnTo>
                  <a:lnTo>
                    <a:pt x="1688471" y="618705"/>
                  </a:lnTo>
                  <a:lnTo>
                    <a:pt x="1739915" y="605742"/>
                  </a:lnTo>
                  <a:lnTo>
                    <a:pt x="1788754" y="591805"/>
                  </a:lnTo>
                  <a:lnTo>
                    <a:pt x="1834850" y="576936"/>
                  </a:lnTo>
                  <a:lnTo>
                    <a:pt x="1878061" y="561183"/>
                  </a:lnTo>
                  <a:lnTo>
                    <a:pt x="1918249" y="544590"/>
                  </a:lnTo>
                  <a:lnTo>
                    <a:pt x="1955274" y="527202"/>
                  </a:lnTo>
                  <a:lnTo>
                    <a:pt x="1988995" y="509064"/>
                  </a:lnTo>
                  <a:lnTo>
                    <a:pt x="2045967" y="470719"/>
                  </a:lnTo>
                  <a:lnTo>
                    <a:pt x="2088047" y="429917"/>
                  </a:lnTo>
                  <a:lnTo>
                    <a:pt x="2114115" y="387017"/>
                  </a:lnTo>
                  <a:lnTo>
                    <a:pt x="2123053" y="342381"/>
                  </a:lnTo>
                  <a:lnTo>
                    <a:pt x="2120796" y="319869"/>
                  </a:lnTo>
                  <a:lnTo>
                    <a:pt x="2103152" y="276056"/>
                  </a:lnTo>
                  <a:lnTo>
                    <a:pt x="2068938" y="234160"/>
                  </a:lnTo>
                  <a:lnTo>
                    <a:pt x="2019272" y="194541"/>
                  </a:lnTo>
                  <a:lnTo>
                    <a:pt x="1955274" y="157561"/>
                  </a:lnTo>
                  <a:lnTo>
                    <a:pt x="1918249" y="140173"/>
                  </a:lnTo>
                  <a:lnTo>
                    <a:pt x="1878061" y="123579"/>
                  </a:lnTo>
                  <a:lnTo>
                    <a:pt x="1834850" y="107826"/>
                  </a:lnTo>
                  <a:lnTo>
                    <a:pt x="1788754" y="92958"/>
                  </a:lnTo>
                  <a:lnTo>
                    <a:pt x="1739915" y="79020"/>
                  </a:lnTo>
                  <a:lnTo>
                    <a:pt x="1688471" y="66058"/>
                  </a:lnTo>
                  <a:lnTo>
                    <a:pt x="1634564" y="54116"/>
                  </a:lnTo>
                  <a:lnTo>
                    <a:pt x="1578332" y="43239"/>
                  </a:lnTo>
                  <a:lnTo>
                    <a:pt x="1519915" y="33473"/>
                  </a:lnTo>
                  <a:lnTo>
                    <a:pt x="1459455" y="24863"/>
                  </a:lnTo>
                  <a:lnTo>
                    <a:pt x="1397089" y="17454"/>
                  </a:lnTo>
                  <a:lnTo>
                    <a:pt x="1332959" y="11291"/>
                  </a:lnTo>
                  <a:lnTo>
                    <a:pt x="1267204" y="6418"/>
                  </a:lnTo>
                  <a:lnTo>
                    <a:pt x="1199963" y="2882"/>
                  </a:lnTo>
                  <a:lnTo>
                    <a:pt x="1131378" y="728"/>
                  </a:lnTo>
                  <a:lnTo>
                    <a:pt x="1061587" y="0"/>
                  </a:lnTo>
                  <a:close/>
                </a:path>
              </a:pathLst>
            </a:custGeom>
            <a:solidFill>
              <a:srgbClr val="FF6600"/>
            </a:solidFill>
            <a:ln>
              <a:solidFill>
                <a:srgbClr val="FF6600"/>
              </a:solidFill>
            </a:ln>
          </p:spPr>
          <p:txBody>
            <a:bodyPr wrap="square" lIns="0" tIns="0" rIns="0" bIns="0" rtlCol="0" anchor="ctr"/>
            <a:lstStyle/>
            <a:p>
              <a:pPr algn="ctr"/>
              <a:endParaRPr lang="id-ID" sz="1400" dirty="0">
                <a:solidFill>
                  <a:srgbClr val="FFFFFF"/>
                </a:solidFill>
                <a:cs typeface="Calibri"/>
              </a:endParaRPr>
            </a:p>
            <a:p>
              <a:pPr algn="ctr"/>
              <a:r>
                <a:rPr lang="id-ID" sz="1400" b="1" dirty="0">
                  <a:solidFill>
                    <a:srgbClr val="FFFFFF"/>
                  </a:solidFill>
                  <a:cs typeface="Calibri"/>
                </a:rPr>
                <a:t>Klik setup</a:t>
              </a:r>
              <a:r>
                <a:rPr lang="id-ID" sz="1400" b="1" spc="-5" dirty="0">
                  <a:solidFill>
                    <a:srgbClr val="FFFFFF"/>
                  </a:solidFill>
                  <a:cs typeface="Calibri"/>
                </a:rPr>
                <a:t>.</a:t>
              </a:r>
              <a:r>
                <a:rPr lang="id-ID" sz="1400" b="1" dirty="0">
                  <a:solidFill>
                    <a:srgbClr val="FFFFFF"/>
                  </a:solidFill>
                  <a:cs typeface="Calibri"/>
                </a:rPr>
                <a:t>e</a:t>
              </a:r>
              <a:r>
                <a:rPr lang="id-ID" sz="1400" b="1" spc="-10" dirty="0">
                  <a:solidFill>
                    <a:srgbClr val="FFFFFF"/>
                  </a:solidFill>
                  <a:cs typeface="Calibri"/>
                </a:rPr>
                <a:t>x</a:t>
              </a:r>
              <a:r>
                <a:rPr lang="id-ID" sz="1400" b="1" dirty="0">
                  <a:solidFill>
                    <a:srgbClr val="FFFFFF"/>
                  </a:solidFill>
                  <a:cs typeface="Calibri"/>
                </a:rPr>
                <a:t>e</a:t>
              </a:r>
              <a:endParaRPr lang="id-ID" sz="1400" b="1" dirty="0">
                <a:cs typeface="Calibri"/>
              </a:endParaRPr>
            </a:p>
            <a:p>
              <a:endParaRPr sz="1400" dirty="0"/>
            </a:p>
          </p:txBody>
        </p:sp>
        <p:sp>
          <p:nvSpPr>
            <p:cNvPr id="69" name="object 15">
              <a:extLst>
                <a:ext uri="{FF2B5EF4-FFF2-40B4-BE49-F238E27FC236}">
                  <a16:creationId xmlns:a16="http://schemas.microsoft.com/office/drawing/2014/main" id="{4F336863-61C9-4097-846B-F601EACA4A09}"/>
                </a:ext>
              </a:extLst>
            </p:cNvPr>
            <p:cNvSpPr/>
            <p:nvPr/>
          </p:nvSpPr>
          <p:spPr>
            <a:xfrm>
              <a:off x="9606357" y="2692823"/>
              <a:ext cx="1040268" cy="519918"/>
            </a:xfrm>
            <a:custGeom>
              <a:avLst/>
              <a:gdLst/>
              <a:ahLst/>
              <a:cxnLst/>
              <a:rect l="l" t="t" r="r" b="b"/>
              <a:pathLst>
                <a:path w="1760220" h="563245">
                  <a:moveTo>
                    <a:pt x="879988" y="0"/>
                  </a:moveTo>
                  <a:lnTo>
                    <a:pt x="811233" y="846"/>
                  </a:lnTo>
                  <a:lnTo>
                    <a:pt x="743923" y="3345"/>
                  </a:lnTo>
                  <a:lnTo>
                    <a:pt x="678253" y="7432"/>
                  </a:lnTo>
                  <a:lnTo>
                    <a:pt x="614419" y="13047"/>
                  </a:lnTo>
                  <a:lnTo>
                    <a:pt x="552618" y="20125"/>
                  </a:lnTo>
                  <a:lnTo>
                    <a:pt x="493045" y="28606"/>
                  </a:lnTo>
                  <a:lnTo>
                    <a:pt x="435895" y="38426"/>
                  </a:lnTo>
                  <a:lnTo>
                    <a:pt x="381365" y="49523"/>
                  </a:lnTo>
                  <a:lnTo>
                    <a:pt x="329651" y="61834"/>
                  </a:lnTo>
                  <a:lnTo>
                    <a:pt x="280949" y="75297"/>
                  </a:lnTo>
                  <a:lnTo>
                    <a:pt x="235453" y="89850"/>
                  </a:lnTo>
                  <a:lnTo>
                    <a:pt x="193362" y="105430"/>
                  </a:lnTo>
                  <a:lnTo>
                    <a:pt x="154869" y="121974"/>
                  </a:lnTo>
                  <a:lnTo>
                    <a:pt x="120171" y="139421"/>
                  </a:lnTo>
                  <a:lnTo>
                    <a:pt x="62944" y="176770"/>
                  </a:lnTo>
                  <a:lnTo>
                    <a:pt x="23247" y="216979"/>
                  </a:lnTo>
                  <a:lnTo>
                    <a:pt x="2648" y="259546"/>
                  </a:lnTo>
                  <a:lnTo>
                    <a:pt x="0" y="281558"/>
                  </a:lnTo>
                  <a:lnTo>
                    <a:pt x="2648" y="303555"/>
                  </a:lnTo>
                  <a:lnTo>
                    <a:pt x="23247" y="346094"/>
                  </a:lnTo>
                  <a:lnTo>
                    <a:pt x="62944" y="386280"/>
                  </a:lnTo>
                  <a:lnTo>
                    <a:pt x="120171" y="423612"/>
                  </a:lnTo>
                  <a:lnTo>
                    <a:pt x="154869" y="441052"/>
                  </a:lnTo>
                  <a:lnTo>
                    <a:pt x="193362" y="457590"/>
                  </a:lnTo>
                  <a:lnTo>
                    <a:pt x="235453" y="473165"/>
                  </a:lnTo>
                  <a:lnTo>
                    <a:pt x="280949" y="487714"/>
                  </a:lnTo>
                  <a:lnTo>
                    <a:pt x="329651" y="501173"/>
                  </a:lnTo>
                  <a:lnTo>
                    <a:pt x="381365" y="513482"/>
                  </a:lnTo>
                  <a:lnTo>
                    <a:pt x="435895" y="524577"/>
                  </a:lnTo>
                  <a:lnTo>
                    <a:pt x="493045" y="534395"/>
                  </a:lnTo>
                  <a:lnTo>
                    <a:pt x="552618" y="542874"/>
                  </a:lnTo>
                  <a:lnTo>
                    <a:pt x="614419" y="549952"/>
                  </a:lnTo>
                  <a:lnTo>
                    <a:pt x="678253" y="555566"/>
                  </a:lnTo>
                  <a:lnTo>
                    <a:pt x="743923" y="559654"/>
                  </a:lnTo>
                  <a:lnTo>
                    <a:pt x="811233" y="562152"/>
                  </a:lnTo>
                  <a:lnTo>
                    <a:pt x="879988" y="562999"/>
                  </a:lnTo>
                  <a:lnTo>
                    <a:pt x="948763" y="562152"/>
                  </a:lnTo>
                  <a:lnTo>
                    <a:pt x="1016091" y="559654"/>
                  </a:lnTo>
                  <a:lnTo>
                    <a:pt x="1081777" y="555566"/>
                  </a:lnTo>
                  <a:lnTo>
                    <a:pt x="1145624" y="549952"/>
                  </a:lnTo>
                  <a:lnTo>
                    <a:pt x="1207438" y="542874"/>
                  </a:lnTo>
                  <a:lnTo>
                    <a:pt x="1267021" y="534395"/>
                  </a:lnTo>
                  <a:lnTo>
                    <a:pt x="1324179" y="524577"/>
                  </a:lnTo>
                  <a:lnTo>
                    <a:pt x="1378716" y="513482"/>
                  </a:lnTo>
                  <a:lnTo>
                    <a:pt x="1430436" y="501173"/>
                  </a:lnTo>
                  <a:lnTo>
                    <a:pt x="1479143" y="487714"/>
                  </a:lnTo>
                  <a:lnTo>
                    <a:pt x="1524641" y="473165"/>
                  </a:lnTo>
                  <a:lnTo>
                    <a:pt x="1566736" y="457590"/>
                  </a:lnTo>
                  <a:lnTo>
                    <a:pt x="1605230" y="441052"/>
                  </a:lnTo>
                  <a:lnTo>
                    <a:pt x="1639928" y="423612"/>
                  </a:lnTo>
                  <a:lnTo>
                    <a:pt x="1697156" y="386280"/>
                  </a:lnTo>
                  <a:lnTo>
                    <a:pt x="1736851" y="346094"/>
                  </a:lnTo>
                  <a:lnTo>
                    <a:pt x="1757449" y="303555"/>
                  </a:lnTo>
                  <a:lnTo>
                    <a:pt x="1760098" y="281558"/>
                  </a:lnTo>
                  <a:lnTo>
                    <a:pt x="1757449" y="259546"/>
                  </a:lnTo>
                  <a:lnTo>
                    <a:pt x="1736851" y="216979"/>
                  </a:lnTo>
                  <a:lnTo>
                    <a:pt x="1697156" y="176770"/>
                  </a:lnTo>
                  <a:lnTo>
                    <a:pt x="1639928" y="139421"/>
                  </a:lnTo>
                  <a:lnTo>
                    <a:pt x="1605230" y="121974"/>
                  </a:lnTo>
                  <a:lnTo>
                    <a:pt x="1566736" y="105430"/>
                  </a:lnTo>
                  <a:lnTo>
                    <a:pt x="1524641" y="89850"/>
                  </a:lnTo>
                  <a:lnTo>
                    <a:pt x="1479143" y="75297"/>
                  </a:lnTo>
                  <a:lnTo>
                    <a:pt x="1430436" y="61834"/>
                  </a:lnTo>
                  <a:lnTo>
                    <a:pt x="1378716" y="49523"/>
                  </a:lnTo>
                  <a:lnTo>
                    <a:pt x="1324179" y="38426"/>
                  </a:lnTo>
                  <a:lnTo>
                    <a:pt x="1267021" y="28606"/>
                  </a:lnTo>
                  <a:lnTo>
                    <a:pt x="1207438" y="20125"/>
                  </a:lnTo>
                  <a:lnTo>
                    <a:pt x="1145624" y="13047"/>
                  </a:lnTo>
                  <a:lnTo>
                    <a:pt x="1081777" y="7432"/>
                  </a:lnTo>
                  <a:lnTo>
                    <a:pt x="1016091" y="3345"/>
                  </a:lnTo>
                  <a:lnTo>
                    <a:pt x="948763" y="846"/>
                  </a:lnTo>
                  <a:lnTo>
                    <a:pt x="879988" y="0"/>
                  </a:lnTo>
                  <a:close/>
                </a:path>
              </a:pathLst>
            </a:custGeom>
            <a:solidFill>
              <a:srgbClr val="FF6600"/>
            </a:solidFill>
            <a:ln>
              <a:solidFill>
                <a:srgbClr val="FF6600"/>
              </a:solidFill>
            </a:ln>
          </p:spPr>
          <p:txBody>
            <a:bodyPr wrap="square" lIns="0" tIns="0" rIns="0" bIns="0" rtlCol="0"/>
            <a:lstStyle/>
            <a:p>
              <a:endParaRPr/>
            </a:p>
          </p:txBody>
        </p:sp>
        <p:sp>
          <p:nvSpPr>
            <p:cNvPr id="70" name="object 16">
              <a:extLst>
                <a:ext uri="{FF2B5EF4-FFF2-40B4-BE49-F238E27FC236}">
                  <a16:creationId xmlns:a16="http://schemas.microsoft.com/office/drawing/2014/main" id="{F09E73FC-30DA-40B8-894D-F96DDA116B4D}"/>
                </a:ext>
              </a:extLst>
            </p:cNvPr>
            <p:cNvSpPr txBox="1"/>
            <p:nvPr/>
          </p:nvSpPr>
          <p:spPr>
            <a:xfrm>
              <a:off x="9814098" y="2796003"/>
              <a:ext cx="629920" cy="314280"/>
            </a:xfrm>
            <a:prstGeom prst="rect">
              <a:avLst/>
            </a:prstGeom>
          </p:spPr>
          <p:txBody>
            <a:bodyPr vert="horz" wrap="square" lIns="0" tIns="14605" rIns="0" bIns="0" rtlCol="0">
              <a:spAutoFit/>
            </a:bodyPr>
            <a:lstStyle/>
            <a:p>
              <a:pPr marL="12700" algn="ctr">
                <a:lnSpc>
                  <a:spcPct val="100000"/>
                </a:lnSpc>
                <a:spcBef>
                  <a:spcPts val="115"/>
                </a:spcBef>
              </a:pPr>
              <a:r>
                <a:rPr sz="1400" b="1" dirty="0" err="1">
                  <a:solidFill>
                    <a:srgbClr val="FFFFFF"/>
                  </a:solidFill>
                  <a:latin typeface="Calibri"/>
                  <a:cs typeface="Calibri"/>
                </a:rPr>
                <a:t>Klik</a:t>
              </a:r>
              <a:endParaRPr sz="1400" b="1" dirty="0">
                <a:latin typeface="Calibri"/>
                <a:cs typeface="Calibri"/>
              </a:endParaRPr>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bject 3">
            <a:extLst>
              <a:ext uri="{FF2B5EF4-FFF2-40B4-BE49-F238E27FC236}">
                <a16:creationId xmlns:a16="http://schemas.microsoft.com/office/drawing/2014/main" id="{DA938F89-5958-45A6-905E-C4D350F216CE}"/>
              </a:ext>
            </a:extLst>
          </p:cNvPr>
          <p:cNvSpPr txBox="1"/>
          <p:nvPr/>
        </p:nvSpPr>
        <p:spPr>
          <a:xfrm>
            <a:off x="1558976" y="514709"/>
            <a:ext cx="5448504" cy="321883"/>
          </a:xfrm>
          <a:prstGeom prst="rect">
            <a:avLst/>
          </a:prstGeom>
        </p:spPr>
        <p:txBody>
          <a:bodyPr vert="horz" wrap="square" lIns="0" tIns="13970" rIns="0" bIns="0" rtlCol="0">
            <a:spAutoFit/>
          </a:bodyPr>
          <a:lstStyle/>
          <a:p>
            <a:pPr marL="12700">
              <a:lnSpc>
                <a:spcPct val="100000"/>
              </a:lnSpc>
              <a:spcBef>
                <a:spcPts val="110"/>
              </a:spcBef>
            </a:pPr>
            <a:r>
              <a:rPr lang="en-US" sz="2000" dirty="0">
                <a:latin typeface="Arial"/>
                <a:cs typeface="Arial"/>
              </a:rPr>
              <a:t>Proses Install </a:t>
            </a:r>
            <a:r>
              <a:rPr lang="en-US" sz="2000" dirty="0" err="1">
                <a:latin typeface="Arial"/>
                <a:cs typeface="Arial"/>
              </a:rPr>
              <a:t>Selesai</a:t>
            </a:r>
            <a:endParaRPr sz="2000" dirty="0">
              <a:latin typeface="Arial"/>
              <a:cs typeface="Arial"/>
            </a:endParaRPr>
          </a:p>
        </p:txBody>
      </p:sp>
      <p:grpSp>
        <p:nvGrpSpPr>
          <p:cNvPr id="38" name="Grup 12">
            <a:extLst>
              <a:ext uri="{FF2B5EF4-FFF2-40B4-BE49-F238E27FC236}">
                <a16:creationId xmlns:a16="http://schemas.microsoft.com/office/drawing/2014/main" id="{238CA555-C4BA-4DEA-B8D7-9C9FBE2D1DA1}"/>
              </a:ext>
            </a:extLst>
          </p:cNvPr>
          <p:cNvGrpSpPr/>
          <p:nvPr/>
        </p:nvGrpSpPr>
        <p:grpSpPr>
          <a:xfrm>
            <a:off x="1582192" y="928671"/>
            <a:ext cx="5847328" cy="4643469"/>
            <a:chOff x="1514087" y="2957048"/>
            <a:chExt cx="3799318" cy="3017107"/>
          </a:xfrm>
        </p:grpSpPr>
        <p:grpSp>
          <p:nvGrpSpPr>
            <p:cNvPr id="39" name="Group 21">
              <a:extLst>
                <a:ext uri="{FF2B5EF4-FFF2-40B4-BE49-F238E27FC236}">
                  <a16:creationId xmlns:a16="http://schemas.microsoft.com/office/drawing/2014/main" id="{2A4F3925-3FC9-420F-840B-9C68F5E940BD}"/>
                </a:ext>
              </a:extLst>
            </p:cNvPr>
            <p:cNvGrpSpPr/>
            <p:nvPr/>
          </p:nvGrpSpPr>
          <p:grpSpPr>
            <a:xfrm>
              <a:off x="1514087" y="2957048"/>
              <a:ext cx="3799318" cy="3017107"/>
              <a:chOff x="889393" y="5055355"/>
              <a:chExt cx="3799318" cy="3017107"/>
            </a:xfrm>
          </p:grpSpPr>
          <p:grpSp>
            <p:nvGrpSpPr>
              <p:cNvPr id="41" name="Group 20">
                <a:extLst>
                  <a:ext uri="{FF2B5EF4-FFF2-40B4-BE49-F238E27FC236}">
                    <a16:creationId xmlns:a16="http://schemas.microsoft.com/office/drawing/2014/main" id="{F907890B-1253-491D-9331-64BD63C387E6}"/>
                  </a:ext>
                </a:extLst>
              </p:cNvPr>
              <p:cNvGrpSpPr/>
              <p:nvPr/>
            </p:nvGrpSpPr>
            <p:grpSpPr>
              <a:xfrm>
                <a:off x="889393" y="5055355"/>
                <a:ext cx="3799318" cy="3017107"/>
                <a:chOff x="889393" y="5055355"/>
                <a:chExt cx="3799318" cy="3017107"/>
              </a:xfrm>
            </p:grpSpPr>
            <p:pic>
              <p:nvPicPr>
                <p:cNvPr id="45" name="Gambar 13">
                  <a:extLst>
                    <a:ext uri="{FF2B5EF4-FFF2-40B4-BE49-F238E27FC236}">
                      <a16:creationId xmlns:a16="http://schemas.microsoft.com/office/drawing/2014/main" id="{D8197A36-7708-4EA1-B5EA-31FDD4D6495B}"/>
                    </a:ext>
                  </a:extLst>
                </p:cNvPr>
                <p:cNvPicPr>
                  <a:picLocks noChangeAspect="1"/>
                </p:cNvPicPr>
                <p:nvPr/>
              </p:nvPicPr>
              <p:blipFill rotWithShape="1">
                <a:blip r:embed="rId2" cstate="screen"/>
                <a:srcRect/>
                <a:stretch/>
              </p:blipFill>
              <p:spPr>
                <a:xfrm>
                  <a:off x="889393" y="5055355"/>
                  <a:ext cx="3799318" cy="3017107"/>
                </a:xfrm>
                <a:prstGeom prst="rect">
                  <a:avLst/>
                </a:prstGeom>
                <a:ln>
                  <a:noFill/>
                </a:ln>
                <a:effectLst>
                  <a:outerShdw blurRad="292100" dist="139700" dir="2700000" algn="tl" rotWithShape="0">
                    <a:srgbClr val="333333">
                      <a:alpha val="65000"/>
                    </a:srgbClr>
                  </a:outerShdw>
                </a:effectLst>
              </p:spPr>
            </p:pic>
            <p:sp>
              <p:nvSpPr>
                <p:cNvPr id="46" name="Rectangle 18">
                  <a:extLst>
                    <a:ext uri="{FF2B5EF4-FFF2-40B4-BE49-F238E27FC236}">
                      <a16:creationId xmlns:a16="http://schemas.microsoft.com/office/drawing/2014/main" id="{B596D779-19B6-4BE9-BC9B-F1F746CFD983}"/>
                    </a:ext>
                  </a:extLst>
                </p:cNvPr>
                <p:cNvSpPr/>
                <p:nvPr/>
              </p:nvSpPr>
              <p:spPr>
                <a:xfrm>
                  <a:off x="1257285" y="5072066"/>
                  <a:ext cx="1857388" cy="1428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42" name="object 5">
                <a:extLst>
                  <a:ext uri="{FF2B5EF4-FFF2-40B4-BE49-F238E27FC236}">
                    <a16:creationId xmlns:a16="http://schemas.microsoft.com/office/drawing/2014/main" id="{3F18EED1-51C4-4C50-AAC9-87DACB498D1E}"/>
                  </a:ext>
                </a:extLst>
              </p:cNvPr>
              <p:cNvSpPr/>
              <p:nvPr/>
            </p:nvSpPr>
            <p:spPr>
              <a:xfrm>
                <a:off x="3586723" y="7401474"/>
                <a:ext cx="211454" cy="485140"/>
              </a:xfrm>
              <a:custGeom>
                <a:avLst/>
                <a:gdLst/>
                <a:ahLst/>
                <a:cxnLst/>
                <a:rect l="l" t="t" r="r" b="b"/>
                <a:pathLst>
                  <a:path w="211454" h="485139">
                    <a:moveTo>
                      <a:pt x="210830" y="318272"/>
                    </a:moveTo>
                    <a:lnTo>
                      <a:pt x="0" y="318272"/>
                    </a:lnTo>
                    <a:lnTo>
                      <a:pt x="105399" y="484631"/>
                    </a:lnTo>
                    <a:lnTo>
                      <a:pt x="210830" y="318272"/>
                    </a:lnTo>
                    <a:close/>
                  </a:path>
                  <a:path w="211454" h="485139">
                    <a:moveTo>
                      <a:pt x="158130" y="0"/>
                    </a:moveTo>
                    <a:lnTo>
                      <a:pt x="52699" y="0"/>
                    </a:lnTo>
                    <a:lnTo>
                      <a:pt x="52699" y="318272"/>
                    </a:lnTo>
                    <a:lnTo>
                      <a:pt x="158130" y="318272"/>
                    </a:lnTo>
                    <a:lnTo>
                      <a:pt x="158130" y="0"/>
                    </a:lnTo>
                    <a:close/>
                  </a:path>
                </a:pathLst>
              </a:custGeom>
              <a:solidFill>
                <a:srgbClr val="FF6600"/>
              </a:solidFill>
            </p:spPr>
            <p:txBody>
              <a:bodyPr wrap="square" lIns="0" tIns="0" rIns="0" bIns="0" rtlCol="0"/>
              <a:lstStyle/>
              <a:p>
                <a:endParaRPr/>
              </a:p>
            </p:txBody>
          </p:sp>
          <p:sp>
            <p:nvSpPr>
              <p:cNvPr id="43" name="object 6">
                <a:extLst>
                  <a:ext uri="{FF2B5EF4-FFF2-40B4-BE49-F238E27FC236}">
                    <a16:creationId xmlns:a16="http://schemas.microsoft.com/office/drawing/2014/main" id="{1E05273F-2BF4-421F-AB37-D8EA9BE87AFB}"/>
                  </a:ext>
                </a:extLst>
              </p:cNvPr>
              <p:cNvSpPr/>
              <p:nvPr/>
            </p:nvSpPr>
            <p:spPr>
              <a:xfrm>
                <a:off x="3030220" y="6877615"/>
                <a:ext cx="1330960" cy="563245"/>
              </a:xfrm>
              <a:custGeom>
                <a:avLst/>
                <a:gdLst/>
                <a:ahLst/>
                <a:cxnLst/>
                <a:rect l="l" t="t" r="r" b="b"/>
                <a:pathLst>
                  <a:path w="1330960" h="563245">
                    <a:moveTo>
                      <a:pt x="665347" y="0"/>
                    </a:moveTo>
                    <a:lnTo>
                      <a:pt x="601260" y="1288"/>
                    </a:lnTo>
                    <a:lnTo>
                      <a:pt x="538898" y="5073"/>
                    </a:lnTo>
                    <a:lnTo>
                      <a:pt x="478540" y="11239"/>
                    </a:lnTo>
                    <a:lnTo>
                      <a:pt x="420465" y="19667"/>
                    </a:lnTo>
                    <a:lnTo>
                      <a:pt x="364952" y="30240"/>
                    </a:lnTo>
                    <a:lnTo>
                      <a:pt x="312279" y="42839"/>
                    </a:lnTo>
                    <a:lnTo>
                      <a:pt x="262725" y="57348"/>
                    </a:lnTo>
                    <a:lnTo>
                      <a:pt x="216568" y="73648"/>
                    </a:lnTo>
                    <a:lnTo>
                      <a:pt x="174087" y="91621"/>
                    </a:lnTo>
                    <a:lnTo>
                      <a:pt x="135560" y="111151"/>
                    </a:lnTo>
                    <a:lnTo>
                      <a:pt x="101267" y="132120"/>
                    </a:lnTo>
                    <a:lnTo>
                      <a:pt x="46493" y="177900"/>
                    </a:lnTo>
                    <a:lnTo>
                      <a:pt x="11994" y="228022"/>
                    </a:lnTo>
                    <a:lnTo>
                      <a:pt x="0" y="281543"/>
                    </a:lnTo>
                    <a:lnTo>
                      <a:pt x="3045" y="308650"/>
                    </a:lnTo>
                    <a:lnTo>
                      <a:pt x="26570" y="360558"/>
                    </a:lnTo>
                    <a:lnTo>
                      <a:pt x="71485" y="408605"/>
                    </a:lnTo>
                    <a:lnTo>
                      <a:pt x="135560" y="451849"/>
                    </a:lnTo>
                    <a:lnTo>
                      <a:pt x="174087" y="471375"/>
                    </a:lnTo>
                    <a:lnTo>
                      <a:pt x="216568" y="489346"/>
                    </a:lnTo>
                    <a:lnTo>
                      <a:pt x="262725" y="505645"/>
                    </a:lnTo>
                    <a:lnTo>
                      <a:pt x="312279" y="520153"/>
                    </a:lnTo>
                    <a:lnTo>
                      <a:pt x="364952" y="532752"/>
                    </a:lnTo>
                    <a:lnTo>
                      <a:pt x="420465" y="543325"/>
                    </a:lnTo>
                    <a:lnTo>
                      <a:pt x="478540" y="551754"/>
                    </a:lnTo>
                    <a:lnTo>
                      <a:pt x="538898" y="557921"/>
                    </a:lnTo>
                    <a:lnTo>
                      <a:pt x="601260" y="561707"/>
                    </a:lnTo>
                    <a:lnTo>
                      <a:pt x="665347" y="562996"/>
                    </a:lnTo>
                    <a:lnTo>
                      <a:pt x="729436" y="561707"/>
                    </a:lnTo>
                    <a:lnTo>
                      <a:pt x="791802" y="557921"/>
                    </a:lnTo>
                    <a:lnTo>
                      <a:pt x="852165" y="551754"/>
                    </a:lnTo>
                    <a:lnTo>
                      <a:pt x="910247" y="543325"/>
                    </a:lnTo>
                    <a:lnTo>
                      <a:pt x="965768" y="532752"/>
                    </a:lnTo>
                    <a:lnTo>
                      <a:pt x="1018450" y="520153"/>
                    </a:lnTo>
                    <a:lnTo>
                      <a:pt x="1068015" y="505645"/>
                    </a:lnTo>
                    <a:lnTo>
                      <a:pt x="1114182" y="489346"/>
                    </a:lnTo>
                    <a:lnTo>
                      <a:pt x="1156674" y="471375"/>
                    </a:lnTo>
                    <a:lnTo>
                      <a:pt x="1195212" y="451849"/>
                    </a:lnTo>
                    <a:lnTo>
                      <a:pt x="1229515" y="430887"/>
                    </a:lnTo>
                    <a:lnTo>
                      <a:pt x="1284307" y="385123"/>
                    </a:lnTo>
                    <a:lnTo>
                      <a:pt x="1318818" y="335027"/>
                    </a:lnTo>
                    <a:lnTo>
                      <a:pt x="1330817" y="281543"/>
                    </a:lnTo>
                    <a:lnTo>
                      <a:pt x="1327771" y="254417"/>
                    </a:lnTo>
                    <a:lnTo>
                      <a:pt x="1304237" y="202477"/>
                    </a:lnTo>
                    <a:lnTo>
                      <a:pt x="1259307" y="154408"/>
                    </a:lnTo>
                    <a:lnTo>
                      <a:pt x="1195212" y="111151"/>
                    </a:lnTo>
                    <a:lnTo>
                      <a:pt x="1156674" y="91621"/>
                    </a:lnTo>
                    <a:lnTo>
                      <a:pt x="1114182" y="73648"/>
                    </a:lnTo>
                    <a:lnTo>
                      <a:pt x="1068015" y="57348"/>
                    </a:lnTo>
                    <a:lnTo>
                      <a:pt x="1018450" y="42839"/>
                    </a:lnTo>
                    <a:lnTo>
                      <a:pt x="965768" y="30240"/>
                    </a:lnTo>
                    <a:lnTo>
                      <a:pt x="910247" y="19667"/>
                    </a:lnTo>
                    <a:lnTo>
                      <a:pt x="852165" y="11239"/>
                    </a:lnTo>
                    <a:lnTo>
                      <a:pt x="791802" y="5073"/>
                    </a:lnTo>
                    <a:lnTo>
                      <a:pt x="729436" y="1288"/>
                    </a:lnTo>
                    <a:lnTo>
                      <a:pt x="665347" y="0"/>
                    </a:lnTo>
                    <a:close/>
                  </a:path>
                </a:pathLst>
              </a:custGeom>
              <a:solidFill>
                <a:srgbClr val="FF6600"/>
              </a:solidFill>
              <a:ln>
                <a:solidFill>
                  <a:srgbClr val="FF6600"/>
                </a:solidFill>
              </a:ln>
            </p:spPr>
            <p:txBody>
              <a:bodyPr wrap="square" lIns="0" tIns="0" rIns="0" bIns="0" rtlCol="0"/>
              <a:lstStyle/>
              <a:p>
                <a:endParaRPr/>
              </a:p>
            </p:txBody>
          </p:sp>
          <p:sp>
            <p:nvSpPr>
              <p:cNvPr id="44" name="object 7">
                <a:extLst>
                  <a:ext uri="{FF2B5EF4-FFF2-40B4-BE49-F238E27FC236}">
                    <a16:creationId xmlns:a16="http://schemas.microsoft.com/office/drawing/2014/main" id="{09DCCD16-99F3-4E1E-BC61-3C997AAD0872}"/>
                  </a:ext>
                </a:extLst>
              </p:cNvPr>
              <p:cNvSpPr txBox="1"/>
              <p:nvPr/>
            </p:nvSpPr>
            <p:spPr>
              <a:xfrm>
                <a:off x="3336978" y="7058744"/>
                <a:ext cx="772160" cy="209144"/>
              </a:xfrm>
              <a:prstGeom prst="rect">
                <a:avLst/>
              </a:prstGeom>
            </p:spPr>
            <p:txBody>
              <a:bodyPr vert="horz" wrap="square" lIns="0" tIns="13970" rIns="0" bIns="0" rtlCol="0">
                <a:spAutoFit/>
              </a:bodyPr>
              <a:lstStyle/>
              <a:p>
                <a:pPr marL="12700">
                  <a:lnSpc>
                    <a:spcPct val="100000"/>
                  </a:lnSpc>
                  <a:spcBef>
                    <a:spcPts val="110"/>
                  </a:spcBef>
                </a:pPr>
                <a:r>
                  <a:rPr sz="2000" dirty="0">
                    <a:solidFill>
                      <a:srgbClr val="FFFFFF"/>
                    </a:solidFill>
                    <a:latin typeface="Calibri"/>
                    <a:cs typeface="Calibri"/>
                  </a:rPr>
                  <a:t>Klik</a:t>
                </a:r>
                <a:r>
                  <a:rPr sz="2000" spc="-80" dirty="0">
                    <a:solidFill>
                      <a:srgbClr val="FFFFFF"/>
                    </a:solidFill>
                    <a:latin typeface="Calibri"/>
                    <a:cs typeface="Calibri"/>
                  </a:rPr>
                  <a:t> </a:t>
                </a:r>
                <a:r>
                  <a:rPr sz="2000" dirty="0">
                    <a:solidFill>
                      <a:srgbClr val="FFFFFF"/>
                    </a:solidFill>
                    <a:latin typeface="Calibri"/>
                    <a:cs typeface="Calibri"/>
                  </a:rPr>
                  <a:t>Finish</a:t>
                </a:r>
                <a:endParaRPr sz="2000" dirty="0">
                  <a:latin typeface="Calibri"/>
                  <a:cs typeface="Calibri"/>
                </a:endParaRPr>
              </a:p>
            </p:txBody>
          </p:sp>
        </p:grpSp>
        <p:sp>
          <p:nvSpPr>
            <p:cNvPr id="40" name="Persegi Panjang 11">
              <a:extLst>
                <a:ext uri="{FF2B5EF4-FFF2-40B4-BE49-F238E27FC236}">
                  <a16:creationId xmlns:a16="http://schemas.microsoft.com/office/drawing/2014/main" id="{6FB2766E-B7B1-4EA3-9752-BE9CC4E43D7F}"/>
                </a:ext>
              </a:extLst>
            </p:cNvPr>
            <p:cNvSpPr/>
            <p:nvPr/>
          </p:nvSpPr>
          <p:spPr>
            <a:xfrm>
              <a:off x="2803621" y="3414300"/>
              <a:ext cx="2350030" cy="77143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3"/>
          <p:cNvPicPr>
            <a:picLocks noChangeAspect="1" noChangeArrowheads="1"/>
          </p:cNvPicPr>
          <p:nvPr/>
        </p:nvPicPr>
        <p:blipFill>
          <a:blip r:embed="rId2"/>
          <a:srcRect/>
          <a:stretch>
            <a:fillRect/>
          </a:stretch>
        </p:blipFill>
        <p:spPr bwMode="auto">
          <a:xfrm>
            <a:off x="500034" y="1758605"/>
            <a:ext cx="4500594" cy="3813535"/>
          </a:xfrm>
          <a:prstGeom prst="rect">
            <a:avLst/>
          </a:prstGeom>
          <a:noFill/>
          <a:ln w="9525">
            <a:noFill/>
            <a:miter lim="800000"/>
            <a:headEnd/>
            <a:tailEnd/>
          </a:ln>
          <a:effectLst/>
        </p:spPr>
      </p:pic>
      <p:sp>
        <p:nvSpPr>
          <p:cNvPr id="53" name="Pentagon 52"/>
          <p:cNvSpPr/>
          <p:nvPr/>
        </p:nvSpPr>
        <p:spPr>
          <a:xfrm flipH="1">
            <a:off x="4714876" y="2071678"/>
            <a:ext cx="4429124" cy="714380"/>
          </a:xfrm>
          <a:prstGeom prst="homePlate">
            <a:avLst/>
          </a:prstGeom>
          <a:solidFill>
            <a:schemeClr val="bg1">
              <a:lumMod val="95000"/>
            </a:schemeClr>
          </a:solidFill>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id-ID"/>
          </a:p>
        </p:txBody>
      </p:sp>
      <p:sp>
        <p:nvSpPr>
          <p:cNvPr id="19" name="1 Título"/>
          <p:cNvSpPr txBox="1">
            <a:spLocks/>
          </p:cNvSpPr>
          <p:nvPr/>
        </p:nvSpPr>
        <p:spPr>
          <a:xfrm>
            <a:off x="441351" y="28572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4930" b="1" dirty="0">
                <a:solidFill>
                  <a:schemeClr val="tx1">
                    <a:lumMod val="75000"/>
                    <a:lumOff val="25000"/>
                  </a:schemeClr>
                </a:solidFill>
              </a:rPr>
              <a:t>Form </a:t>
            </a:r>
            <a:r>
              <a:rPr lang="id-ID" sz="4930" b="1" dirty="0">
                <a:solidFill>
                  <a:srgbClr val="FF6600"/>
                </a:solidFill>
              </a:rPr>
              <a:t>Login</a:t>
            </a:r>
            <a:endParaRPr lang="es-HN" sz="5400" b="1" dirty="0">
              <a:solidFill>
                <a:srgbClr val="FF6600"/>
              </a:solidFill>
            </a:endParaRPr>
          </a:p>
        </p:txBody>
      </p:sp>
      <p:sp>
        <p:nvSpPr>
          <p:cNvPr id="20" name="1 Título"/>
          <p:cNvSpPr txBox="1">
            <a:spLocks/>
          </p:cNvSpPr>
          <p:nvPr/>
        </p:nvSpPr>
        <p:spPr>
          <a:xfrm>
            <a:off x="480984" y="811197"/>
            <a:ext cx="8162982" cy="474663"/>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1600" b="1" dirty="0">
                <a:solidFill>
                  <a:schemeClr val="bg1">
                    <a:lumMod val="50000"/>
                  </a:schemeClr>
                </a:solidFill>
              </a:rPr>
              <a:t>Form untuk masuk Aplikasi, Jika belum memiliki akun silahkan lakukan pendaftaran</a:t>
            </a:r>
            <a:endParaRPr lang="es-HN" sz="1600" b="1" dirty="0">
              <a:solidFill>
                <a:schemeClr val="bg1">
                  <a:lumMod val="50000"/>
                </a:schemeClr>
              </a:solidFill>
            </a:endParaRPr>
          </a:p>
        </p:txBody>
      </p:sp>
      <p:sp>
        <p:nvSpPr>
          <p:cNvPr id="45" name="object 24">
            <a:extLst>
              <a:ext uri="{FF2B5EF4-FFF2-40B4-BE49-F238E27FC236}">
                <a16:creationId xmlns:a16="http://schemas.microsoft.com/office/drawing/2014/main" id="{886CFB18-CBCC-49B3-B655-A560BF6EC10A}"/>
              </a:ext>
            </a:extLst>
          </p:cNvPr>
          <p:cNvSpPr txBox="1"/>
          <p:nvPr/>
        </p:nvSpPr>
        <p:spPr>
          <a:xfrm>
            <a:off x="5500694" y="2285992"/>
            <a:ext cx="3429024" cy="2514150"/>
          </a:xfrm>
          <a:prstGeom prst="rect">
            <a:avLst/>
          </a:prstGeom>
        </p:spPr>
        <p:txBody>
          <a:bodyPr vert="horz" wrap="square" lIns="0" tIns="13335" rIns="0" bIns="0" rtlCol="0">
            <a:spAutoFit/>
          </a:bodyPr>
          <a:lstStyle/>
          <a:p>
            <a:pPr marL="355600" indent="-342900">
              <a:lnSpc>
                <a:spcPct val="100000"/>
              </a:lnSpc>
              <a:spcBef>
                <a:spcPts val="105"/>
              </a:spcBef>
              <a:tabLst>
                <a:tab pos="354965" algn="l"/>
                <a:tab pos="355600" algn="l"/>
              </a:tabLst>
            </a:pPr>
            <a:r>
              <a:rPr lang="id-ID" sz="2000" b="1" spc="-5" dirty="0">
                <a:latin typeface="Arial"/>
                <a:cs typeface="Arial"/>
              </a:rPr>
              <a:t>Keterangan Gambar :</a:t>
            </a:r>
          </a:p>
          <a:p>
            <a:pPr marL="355600" indent="-342900">
              <a:lnSpc>
                <a:spcPct val="100000"/>
              </a:lnSpc>
              <a:spcBef>
                <a:spcPts val="105"/>
              </a:spcBef>
              <a:tabLst>
                <a:tab pos="354965" algn="l"/>
                <a:tab pos="355600" algn="l"/>
              </a:tabLst>
            </a:pPr>
            <a:endParaRPr lang="id-ID" sz="2000" b="1" spc="-5" dirty="0">
              <a:latin typeface="Arial"/>
              <a:cs typeface="Arial"/>
            </a:endParaRPr>
          </a:p>
          <a:p>
            <a:pPr marL="355600" indent="-342900">
              <a:lnSpc>
                <a:spcPct val="100000"/>
              </a:lnSpc>
              <a:tabLst>
                <a:tab pos="354965" algn="l"/>
                <a:tab pos="355600" algn="l"/>
              </a:tabLst>
            </a:pPr>
            <a:r>
              <a:rPr lang="id-ID" sz="2000" b="1" spc="-5" dirty="0">
                <a:latin typeface="Arial"/>
                <a:cs typeface="Arial"/>
              </a:rPr>
              <a:t>1.		Login / </a:t>
            </a:r>
            <a:r>
              <a:rPr lang="en-US" sz="2000" b="1" spc="-5" dirty="0" err="1">
                <a:latin typeface="Arial"/>
                <a:cs typeface="Arial"/>
              </a:rPr>
              <a:t>Masuk</a:t>
            </a:r>
            <a:endParaRPr lang="id-ID" sz="2000" b="1" spc="-5" dirty="0">
              <a:latin typeface="Arial"/>
              <a:cs typeface="Arial"/>
            </a:endParaRPr>
          </a:p>
          <a:p>
            <a:pPr marL="355600" indent="-342900">
              <a:lnSpc>
                <a:spcPct val="100000"/>
              </a:lnSpc>
              <a:tabLst>
                <a:tab pos="354965" algn="l"/>
                <a:tab pos="355600" algn="l"/>
              </a:tabLst>
            </a:pPr>
            <a:r>
              <a:rPr sz="2000">
                <a:latin typeface="Arial"/>
                <a:cs typeface="Arial"/>
              </a:rPr>
              <a:t>	</a:t>
            </a:r>
            <a:r>
              <a:rPr lang="id-ID" sz="1600" spc="-5" dirty="0">
                <a:latin typeface="Arial"/>
                <a:cs typeface="Arial"/>
              </a:rPr>
              <a:t> Jika Anda Sudah memiliki Akun</a:t>
            </a:r>
          </a:p>
          <a:p>
            <a:pPr marL="355600" indent="-342900">
              <a:lnSpc>
                <a:spcPct val="100000"/>
              </a:lnSpc>
              <a:spcBef>
                <a:spcPts val="105"/>
              </a:spcBef>
              <a:tabLst>
                <a:tab pos="354965" algn="l"/>
                <a:tab pos="355600" algn="l"/>
              </a:tabLst>
            </a:pPr>
            <a:r>
              <a:rPr lang="id-ID" sz="2000" b="1" spc="-5" dirty="0">
                <a:latin typeface="Arial"/>
                <a:cs typeface="Arial"/>
              </a:rPr>
              <a:t>2.	</a:t>
            </a:r>
            <a:r>
              <a:rPr lang="pt-BR" sz="2000" b="1" spc="-5" dirty="0">
                <a:latin typeface="Arial"/>
                <a:cs typeface="Arial"/>
              </a:rPr>
              <a:t>Registrasi</a:t>
            </a:r>
          </a:p>
          <a:p>
            <a:pPr marL="355600" indent="-342900">
              <a:lnSpc>
                <a:spcPct val="100000"/>
              </a:lnSpc>
              <a:spcBef>
                <a:spcPts val="105"/>
              </a:spcBef>
              <a:tabLst>
                <a:tab pos="354965" algn="l"/>
                <a:tab pos="355600" algn="l"/>
              </a:tabLst>
            </a:pPr>
            <a:r>
              <a:rPr lang="pt-BR" sz="2000" spc="-5" dirty="0">
                <a:latin typeface="Arial"/>
                <a:cs typeface="Arial"/>
              </a:rPr>
              <a:t>	</a:t>
            </a:r>
            <a:r>
              <a:rPr lang="pt-BR" sz="1600" spc="-5" dirty="0">
                <a:latin typeface="Arial"/>
                <a:cs typeface="Arial"/>
              </a:rPr>
              <a:t>Jika Anda belum memiliki Akun</a:t>
            </a:r>
            <a:endParaRPr sz="1600" dirty="0">
              <a:latin typeface="Arial"/>
              <a:cs typeface="Arial"/>
            </a:endParaRPr>
          </a:p>
          <a:p>
            <a:pPr marL="469900" indent="-457200">
              <a:lnSpc>
                <a:spcPct val="100000"/>
              </a:lnSpc>
              <a:buAutoNum type="arabicPeriod" startAt="3"/>
              <a:tabLst>
                <a:tab pos="354965" algn="l"/>
                <a:tab pos="355600" algn="l"/>
              </a:tabLst>
            </a:pPr>
            <a:r>
              <a:rPr lang="en-US" sz="2000" b="1" dirty="0" err="1">
                <a:latin typeface="Arial"/>
                <a:cs typeface="Arial"/>
              </a:rPr>
              <a:t>Lupa</a:t>
            </a:r>
            <a:r>
              <a:rPr lang="en-US" sz="2000" b="1" dirty="0">
                <a:latin typeface="Arial"/>
                <a:cs typeface="Arial"/>
              </a:rPr>
              <a:t> </a:t>
            </a:r>
            <a:r>
              <a:rPr lang="id-ID" sz="2000" b="1" dirty="0">
                <a:latin typeface="Arial"/>
                <a:cs typeface="Arial"/>
              </a:rPr>
              <a:t>Kata </a:t>
            </a:r>
            <a:r>
              <a:rPr lang="en-US" sz="2000" b="1" dirty="0">
                <a:latin typeface="Arial"/>
                <a:cs typeface="Arial"/>
              </a:rPr>
              <a:t>Sandi</a:t>
            </a:r>
            <a:endParaRPr lang="id-ID" sz="2000" b="1" dirty="0">
              <a:latin typeface="Arial"/>
              <a:cs typeface="Arial"/>
            </a:endParaRPr>
          </a:p>
          <a:p>
            <a:pPr marL="469900" indent="-457200">
              <a:lnSpc>
                <a:spcPct val="100000"/>
              </a:lnSpc>
              <a:tabLst>
                <a:tab pos="354965" algn="l"/>
                <a:tab pos="355600" algn="l"/>
              </a:tabLst>
            </a:pPr>
            <a:r>
              <a:rPr lang="id-ID" sz="2000" b="1" dirty="0">
                <a:latin typeface="Arial"/>
                <a:cs typeface="Arial"/>
              </a:rPr>
              <a:t>	</a:t>
            </a:r>
            <a:r>
              <a:rPr lang="id-ID" sz="2000" spc="-5" dirty="0">
                <a:latin typeface="Arial"/>
                <a:cs typeface="Arial"/>
              </a:rPr>
              <a:t> </a:t>
            </a:r>
            <a:r>
              <a:rPr lang="id-ID" sz="1600" spc="-5" dirty="0">
                <a:latin typeface="Arial"/>
                <a:cs typeface="Arial"/>
              </a:rPr>
              <a:t>Jika Anda lupa kata sandi</a:t>
            </a:r>
            <a:endParaRPr sz="1600" b="1" dirty="0">
              <a:latin typeface="Arial"/>
              <a:cs typeface="Arial"/>
            </a:endParaRPr>
          </a:p>
        </p:txBody>
      </p:sp>
      <p:sp>
        <p:nvSpPr>
          <p:cNvPr id="47" name="object 16">
            <a:extLst>
              <a:ext uri="{FF2B5EF4-FFF2-40B4-BE49-F238E27FC236}">
                <a16:creationId xmlns:a16="http://schemas.microsoft.com/office/drawing/2014/main" id="{732935F6-991B-4820-BF1D-E1DEF40C3966}"/>
              </a:ext>
            </a:extLst>
          </p:cNvPr>
          <p:cNvSpPr/>
          <p:nvPr/>
        </p:nvSpPr>
        <p:spPr>
          <a:xfrm>
            <a:off x="4001768" y="4696880"/>
            <a:ext cx="254000" cy="217804"/>
          </a:xfrm>
          <a:custGeom>
            <a:avLst/>
            <a:gdLst/>
            <a:ahLst/>
            <a:cxnLst/>
            <a:rect l="l" t="t" r="r" b="b"/>
            <a:pathLst>
              <a:path w="254000" h="217805">
                <a:moveTo>
                  <a:pt x="0" y="36332"/>
                </a:moveTo>
                <a:lnTo>
                  <a:pt x="2848" y="22194"/>
                </a:lnTo>
                <a:lnTo>
                  <a:pt x="10614" y="10645"/>
                </a:lnTo>
                <a:lnTo>
                  <a:pt x="22131" y="2856"/>
                </a:lnTo>
                <a:lnTo>
                  <a:pt x="36231" y="0"/>
                </a:lnTo>
                <a:lnTo>
                  <a:pt x="217743" y="0"/>
                </a:lnTo>
                <a:lnTo>
                  <a:pt x="231841" y="2856"/>
                </a:lnTo>
                <a:lnTo>
                  <a:pt x="243357" y="10645"/>
                </a:lnTo>
                <a:lnTo>
                  <a:pt x="251123" y="22194"/>
                </a:lnTo>
                <a:lnTo>
                  <a:pt x="253971" y="36332"/>
                </a:lnTo>
                <a:lnTo>
                  <a:pt x="253971" y="181234"/>
                </a:lnTo>
                <a:lnTo>
                  <a:pt x="251123" y="195365"/>
                </a:lnTo>
                <a:lnTo>
                  <a:pt x="243357" y="206871"/>
                </a:lnTo>
                <a:lnTo>
                  <a:pt x="231841" y="214611"/>
                </a:lnTo>
                <a:lnTo>
                  <a:pt x="217743" y="217444"/>
                </a:lnTo>
                <a:lnTo>
                  <a:pt x="36231" y="217444"/>
                </a:lnTo>
                <a:lnTo>
                  <a:pt x="22131" y="214611"/>
                </a:lnTo>
                <a:lnTo>
                  <a:pt x="10614" y="206871"/>
                </a:lnTo>
                <a:lnTo>
                  <a:pt x="2848" y="195365"/>
                </a:lnTo>
                <a:lnTo>
                  <a:pt x="0" y="181234"/>
                </a:lnTo>
                <a:lnTo>
                  <a:pt x="0" y="36332"/>
                </a:lnTo>
                <a:close/>
              </a:path>
            </a:pathLst>
          </a:custGeom>
          <a:ln w="19049">
            <a:solidFill>
              <a:schemeClr val="tx1">
                <a:lumMod val="95000"/>
                <a:lumOff val="5000"/>
              </a:schemeClr>
            </a:solidFill>
          </a:ln>
        </p:spPr>
        <p:txBody>
          <a:bodyPr wrap="square" lIns="0" tIns="0" rIns="0" bIns="0" rtlCol="0"/>
          <a:lstStyle/>
          <a:p>
            <a:pPr algn="ctr"/>
            <a:r>
              <a:rPr lang="id-ID" sz="1400" b="1" dirty="0"/>
              <a:t>3</a:t>
            </a:r>
            <a:endParaRPr sz="1400" b="1" dirty="0"/>
          </a:p>
        </p:txBody>
      </p:sp>
      <p:sp>
        <p:nvSpPr>
          <p:cNvPr id="48" name="object 11">
            <a:extLst>
              <a:ext uri="{FF2B5EF4-FFF2-40B4-BE49-F238E27FC236}">
                <a16:creationId xmlns:a16="http://schemas.microsoft.com/office/drawing/2014/main" id="{B9F060BD-1DFD-41AC-8969-D940CAE4B452}"/>
              </a:ext>
            </a:extLst>
          </p:cNvPr>
          <p:cNvSpPr/>
          <p:nvPr/>
        </p:nvSpPr>
        <p:spPr>
          <a:xfrm rot="5400000">
            <a:off x="3675165" y="3746612"/>
            <a:ext cx="97577" cy="553083"/>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chemeClr val="tx1">
              <a:lumMod val="95000"/>
              <a:lumOff val="5000"/>
            </a:schemeClr>
          </a:solidFill>
        </p:spPr>
        <p:txBody>
          <a:bodyPr wrap="square" lIns="0" tIns="0" rIns="0" bIns="0" rtlCol="0"/>
          <a:lstStyle/>
          <a:p>
            <a:endParaRPr/>
          </a:p>
        </p:txBody>
      </p:sp>
      <p:sp>
        <p:nvSpPr>
          <p:cNvPr id="49" name="object 16">
            <a:extLst>
              <a:ext uri="{FF2B5EF4-FFF2-40B4-BE49-F238E27FC236}">
                <a16:creationId xmlns:a16="http://schemas.microsoft.com/office/drawing/2014/main" id="{1398172E-224C-48DC-9537-A4557CB92B2F}"/>
              </a:ext>
            </a:extLst>
          </p:cNvPr>
          <p:cNvSpPr/>
          <p:nvPr/>
        </p:nvSpPr>
        <p:spPr>
          <a:xfrm>
            <a:off x="4000496" y="3929066"/>
            <a:ext cx="254000" cy="217804"/>
          </a:xfrm>
          <a:custGeom>
            <a:avLst/>
            <a:gdLst/>
            <a:ahLst/>
            <a:cxnLst/>
            <a:rect l="l" t="t" r="r" b="b"/>
            <a:pathLst>
              <a:path w="254000" h="217805">
                <a:moveTo>
                  <a:pt x="0" y="36332"/>
                </a:moveTo>
                <a:lnTo>
                  <a:pt x="2848" y="22194"/>
                </a:lnTo>
                <a:lnTo>
                  <a:pt x="10614" y="10645"/>
                </a:lnTo>
                <a:lnTo>
                  <a:pt x="22131" y="2856"/>
                </a:lnTo>
                <a:lnTo>
                  <a:pt x="36231" y="0"/>
                </a:lnTo>
                <a:lnTo>
                  <a:pt x="217743" y="0"/>
                </a:lnTo>
                <a:lnTo>
                  <a:pt x="231841" y="2856"/>
                </a:lnTo>
                <a:lnTo>
                  <a:pt x="243357" y="10645"/>
                </a:lnTo>
                <a:lnTo>
                  <a:pt x="251123" y="22194"/>
                </a:lnTo>
                <a:lnTo>
                  <a:pt x="253971" y="36332"/>
                </a:lnTo>
                <a:lnTo>
                  <a:pt x="253971" y="181234"/>
                </a:lnTo>
                <a:lnTo>
                  <a:pt x="251123" y="195365"/>
                </a:lnTo>
                <a:lnTo>
                  <a:pt x="243357" y="206871"/>
                </a:lnTo>
                <a:lnTo>
                  <a:pt x="231841" y="214611"/>
                </a:lnTo>
                <a:lnTo>
                  <a:pt x="217743" y="217444"/>
                </a:lnTo>
                <a:lnTo>
                  <a:pt x="36231" y="217444"/>
                </a:lnTo>
                <a:lnTo>
                  <a:pt x="22131" y="214611"/>
                </a:lnTo>
                <a:lnTo>
                  <a:pt x="10614" y="206871"/>
                </a:lnTo>
                <a:lnTo>
                  <a:pt x="2848" y="195365"/>
                </a:lnTo>
                <a:lnTo>
                  <a:pt x="0" y="181234"/>
                </a:lnTo>
                <a:lnTo>
                  <a:pt x="0" y="36332"/>
                </a:lnTo>
                <a:close/>
              </a:path>
            </a:pathLst>
          </a:custGeom>
          <a:ln w="19049">
            <a:solidFill>
              <a:schemeClr val="tx1"/>
            </a:solidFill>
          </a:ln>
        </p:spPr>
        <p:txBody>
          <a:bodyPr wrap="square" lIns="0" tIns="0" rIns="0" bIns="0" rtlCol="0"/>
          <a:lstStyle/>
          <a:p>
            <a:pPr algn="ctr"/>
            <a:r>
              <a:rPr lang="id-ID" sz="1400" b="1" dirty="0"/>
              <a:t>1</a:t>
            </a:r>
            <a:endParaRPr sz="1400" b="1" dirty="0"/>
          </a:p>
        </p:txBody>
      </p:sp>
      <p:sp>
        <p:nvSpPr>
          <p:cNvPr id="50" name="object 11">
            <a:extLst>
              <a:ext uri="{FF2B5EF4-FFF2-40B4-BE49-F238E27FC236}">
                <a16:creationId xmlns:a16="http://schemas.microsoft.com/office/drawing/2014/main" id="{F7F3892F-5922-4527-9532-4E26416A1251}"/>
              </a:ext>
            </a:extLst>
          </p:cNvPr>
          <p:cNvSpPr/>
          <p:nvPr/>
        </p:nvSpPr>
        <p:spPr>
          <a:xfrm rot="4356911">
            <a:off x="3659065" y="4180695"/>
            <a:ext cx="100880" cy="642133"/>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chemeClr val="tx1">
              <a:lumMod val="95000"/>
              <a:lumOff val="5000"/>
            </a:schemeClr>
          </a:solidFill>
        </p:spPr>
        <p:txBody>
          <a:bodyPr wrap="square" lIns="0" tIns="0" rIns="0" bIns="0" rtlCol="0"/>
          <a:lstStyle/>
          <a:p>
            <a:endParaRPr/>
          </a:p>
        </p:txBody>
      </p:sp>
      <p:sp>
        <p:nvSpPr>
          <p:cNvPr id="51" name="object 16">
            <a:extLst>
              <a:ext uri="{FF2B5EF4-FFF2-40B4-BE49-F238E27FC236}">
                <a16:creationId xmlns:a16="http://schemas.microsoft.com/office/drawing/2014/main" id="{3B8AE11D-0A5E-40F0-A33E-116140750E53}"/>
              </a:ext>
            </a:extLst>
          </p:cNvPr>
          <p:cNvSpPr/>
          <p:nvPr/>
        </p:nvSpPr>
        <p:spPr>
          <a:xfrm>
            <a:off x="4014150" y="4329118"/>
            <a:ext cx="254000" cy="217804"/>
          </a:xfrm>
          <a:custGeom>
            <a:avLst/>
            <a:gdLst/>
            <a:ahLst/>
            <a:cxnLst/>
            <a:rect l="l" t="t" r="r" b="b"/>
            <a:pathLst>
              <a:path w="254000" h="217805">
                <a:moveTo>
                  <a:pt x="0" y="36332"/>
                </a:moveTo>
                <a:lnTo>
                  <a:pt x="2848" y="22194"/>
                </a:lnTo>
                <a:lnTo>
                  <a:pt x="10614" y="10645"/>
                </a:lnTo>
                <a:lnTo>
                  <a:pt x="22131" y="2856"/>
                </a:lnTo>
                <a:lnTo>
                  <a:pt x="36231" y="0"/>
                </a:lnTo>
                <a:lnTo>
                  <a:pt x="217743" y="0"/>
                </a:lnTo>
                <a:lnTo>
                  <a:pt x="231841" y="2856"/>
                </a:lnTo>
                <a:lnTo>
                  <a:pt x="243357" y="10645"/>
                </a:lnTo>
                <a:lnTo>
                  <a:pt x="251123" y="22194"/>
                </a:lnTo>
                <a:lnTo>
                  <a:pt x="253971" y="36332"/>
                </a:lnTo>
                <a:lnTo>
                  <a:pt x="253971" y="181234"/>
                </a:lnTo>
                <a:lnTo>
                  <a:pt x="251123" y="195365"/>
                </a:lnTo>
                <a:lnTo>
                  <a:pt x="243357" y="206871"/>
                </a:lnTo>
                <a:lnTo>
                  <a:pt x="231841" y="214611"/>
                </a:lnTo>
                <a:lnTo>
                  <a:pt x="217743" y="217444"/>
                </a:lnTo>
                <a:lnTo>
                  <a:pt x="36231" y="217444"/>
                </a:lnTo>
                <a:lnTo>
                  <a:pt x="22131" y="214611"/>
                </a:lnTo>
                <a:lnTo>
                  <a:pt x="10614" y="206871"/>
                </a:lnTo>
                <a:lnTo>
                  <a:pt x="2848" y="195365"/>
                </a:lnTo>
                <a:lnTo>
                  <a:pt x="0" y="181234"/>
                </a:lnTo>
                <a:lnTo>
                  <a:pt x="0" y="36332"/>
                </a:lnTo>
                <a:close/>
              </a:path>
            </a:pathLst>
          </a:custGeom>
          <a:ln w="19049">
            <a:solidFill>
              <a:schemeClr val="tx1"/>
            </a:solidFill>
          </a:ln>
        </p:spPr>
        <p:txBody>
          <a:bodyPr wrap="square" lIns="0" tIns="0" rIns="0" bIns="0" rtlCol="0"/>
          <a:lstStyle/>
          <a:p>
            <a:pPr algn="ctr"/>
            <a:r>
              <a:rPr lang="id-ID" sz="1400" b="1" dirty="0"/>
              <a:t>2</a:t>
            </a:r>
            <a:endParaRPr sz="1400" b="1" dirty="0"/>
          </a:p>
        </p:txBody>
      </p:sp>
      <p:sp>
        <p:nvSpPr>
          <p:cNvPr id="52" name="object 11">
            <a:extLst>
              <a:ext uri="{FF2B5EF4-FFF2-40B4-BE49-F238E27FC236}">
                <a16:creationId xmlns:a16="http://schemas.microsoft.com/office/drawing/2014/main" id="{8C5BBDD4-CE43-4324-994B-0DF4ADAD4DB1}"/>
              </a:ext>
            </a:extLst>
          </p:cNvPr>
          <p:cNvSpPr/>
          <p:nvPr/>
        </p:nvSpPr>
        <p:spPr>
          <a:xfrm rot="5400000">
            <a:off x="3660561" y="4517825"/>
            <a:ext cx="108366" cy="571504"/>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chemeClr val="tx1">
              <a:lumMod val="95000"/>
              <a:lumOff val="5000"/>
            </a:schemeClr>
          </a:solidFill>
        </p:spPr>
        <p:txBody>
          <a:bodyPr wrap="square" lIns="0" tIns="0" rIns="0" bIns="0" rtlCol="0"/>
          <a:lstStyle/>
          <a:p>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srcRect/>
          <a:stretch>
            <a:fillRect/>
          </a:stretch>
        </p:blipFill>
        <p:spPr bwMode="auto">
          <a:xfrm>
            <a:off x="571472" y="1428736"/>
            <a:ext cx="4143404" cy="4203129"/>
          </a:xfrm>
          <a:prstGeom prst="rect">
            <a:avLst/>
          </a:prstGeom>
          <a:ln>
            <a:noFill/>
          </a:ln>
          <a:effectLst>
            <a:outerShdw blurRad="292100" dist="139700" dir="2700000" algn="tl" rotWithShape="0">
              <a:srgbClr val="333333">
                <a:alpha val="65000"/>
              </a:srgbClr>
            </a:outerShdw>
          </a:effectLst>
        </p:spPr>
      </p:pic>
      <p:sp>
        <p:nvSpPr>
          <p:cNvPr id="19" name="1 Título"/>
          <p:cNvSpPr txBox="1">
            <a:spLocks/>
          </p:cNvSpPr>
          <p:nvPr/>
        </p:nvSpPr>
        <p:spPr>
          <a:xfrm>
            <a:off x="441351" y="28572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4930" b="1" dirty="0">
                <a:solidFill>
                  <a:schemeClr val="tx1">
                    <a:lumMod val="75000"/>
                    <a:lumOff val="25000"/>
                  </a:schemeClr>
                </a:solidFill>
              </a:rPr>
              <a:t>Form </a:t>
            </a:r>
            <a:r>
              <a:rPr lang="id-ID" sz="4930" b="1" dirty="0">
                <a:solidFill>
                  <a:srgbClr val="FF6600"/>
                </a:solidFill>
              </a:rPr>
              <a:t>Pendaftaran</a:t>
            </a:r>
            <a:endParaRPr lang="es-HN" sz="5400" b="1" dirty="0">
              <a:solidFill>
                <a:srgbClr val="FF6600"/>
              </a:solidFill>
            </a:endParaRPr>
          </a:p>
        </p:txBody>
      </p:sp>
      <p:sp>
        <p:nvSpPr>
          <p:cNvPr id="20" name="1 Título"/>
          <p:cNvSpPr txBox="1">
            <a:spLocks/>
          </p:cNvSpPr>
          <p:nvPr/>
        </p:nvSpPr>
        <p:spPr>
          <a:xfrm>
            <a:off x="480984" y="811197"/>
            <a:ext cx="8162982" cy="474663"/>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1600" b="1" dirty="0">
                <a:solidFill>
                  <a:schemeClr val="bg1">
                    <a:lumMod val="50000"/>
                  </a:schemeClr>
                </a:solidFill>
              </a:rPr>
              <a:t>Form untuk daftar menjadi anggota Perpustakaan Digital</a:t>
            </a:r>
            <a:endParaRPr lang="es-HN" sz="1600" b="1" dirty="0">
              <a:solidFill>
                <a:schemeClr val="bg1">
                  <a:lumMod val="50000"/>
                </a:schemeClr>
              </a:solidFill>
            </a:endParaRPr>
          </a:p>
        </p:txBody>
      </p:sp>
      <p:sp>
        <p:nvSpPr>
          <p:cNvPr id="26" name="Cloud Callout 25"/>
          <p:cNvSpPr/>
          <p:nvPr/>
        </p:nvSpPr>
        <p:spPr>
          <a:xfrm rot="21332804" flipH="1">
            <a:off x="4945796" y="1401251"/>
            <a:ext cx="3961123" cy="2421830"/>
          </a:xfrm>
          <a:prstGeom prst="cloudCallout">
            <a:avLst/>
          </a:prstGeom>
          <a:solidFill>
            <a:schemeClr val="bg1">
              <a:lumMod val="95000"/>
            </a:schemeClr>
          </a:solidFill>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id-ID" dirty="0"/>
          </a:p>
        </p:txBody>
      </p:sp>
      <p:sp>
        <p:nvSpPr>
          <p:cNvPr id="28" name="object 27">
            <a:extLst>
              <a:ext uri="{FF2B5EF4-FFF2-40B4-BE49-F238E27FC236}">
                <a16:creationId xmlns:a16="http://schemas.microsoft.com/office/drawing/2014/main" id="{A5CF5143-8744-4F56-B955-F84BEAE67CA7}"/>
              </a:ext>
            </a:extLst>
          </p:cNvPr>
          <p:cNvSpPr txBox="1"/>
          <p:nvPr/>
        </p:nvSpPr>
        <p:spPr>
          <a:xfrm>
            <a:off x="5429256" y="1884660"/>
            <a:ext cx="2992876" cy="1331775"/>
          </a:xfrm>
          <a:prstGeom prst="rect">
            <a:avLst/>
          </a:prstGeom>
        </p:spPr>
        <p:txBody>
          <a:bodyPr vert="horz" wrap="square" lIns="0" tIns="13335" rIns="0" bIns="0" rtlCol="0">
            <a:spAutoFit/>
          </a:bodyPr>
          <a:lstStyle/>
          <a:p>
            <a:pPr marL="12700" marR="5080" algn="ctr">
              <a:lnSpc>
                <a:spcPct val="100000"/>
              </a:lnSpc>
              <a:spcBef>
                <a:spcPts val="105"/>
              </a:spcBef>
            </a:pPr>
            <a:r>
              <a:rPr lang="en-US" sz="1400" dirty="0" err="1">
                <a:latin typeface="+mj-lt"/>
              </a:rPr>
              <a:t>Silahkan</a:t>
            </a:r>
            <a:r>
              <a:rPr lang="en-US" sz="1400" dirty="0">
                <a:latin typeface="+mj-lt"/>
              </a:rPr>
              <a:t> </a:t>
            </a:r>
            <a:r>
              <a:rPr lang="en-US" sz="1400" dirty="0" err="1">
                <a:latin typeface="+mj-lt"/>
              </a:rPr>
              <a:t>mengisi</a:t>
            </a:r>
            <a:r>
              <a:rPr lang="en-US" sz="1400" dirty="0">
                <a:latin typeface="+mj-lt"/>
              </a:rPr>
              <a:t> form </a:t>
            </a:r>
            <a:r>
              <a:rPr lang="id-ID" sz="1400" dirty="0">
                <a:latin typeface="+mj-lt"/>
              </a:rPr>
              <a:t>dengan lengkap dan benar </a:t>
            </a:r>
            <a:r>
              <a:rPr lang="en-US" sz="1400" dirty="0" err="1">
                <a:latin typeface="+mj-lt"/>
              </a:rPr>
              <a:t>sesuai</a:t>
            </a:r>
            <a:r>
              <a:rPr lang="en-US" sz="1400" dirty="0">
                <a:latin typeface="+mj-lt"/>
              </a:rPr>
              <a:t> </a:t>
            </a:r>
            <a:r>
              <a:rPr lang="en-US" sz="1400" dirty="0" err="1">
                <a:latin typeface="+mj-lt"/>
              </a:rPr>
              <a:t>dengan</a:t>
            </a:r>
            <a:r>
              <a:rPr lang="en-US" sz="1400" dirty="0">
                <a:latin typeface="+mj-lt"/>
              </a:rPr>
              <a:t> </a:t>
            </a:r>
            <a:r>
              <a:rPr lang="en-US" sz="1400" dirty="0" err="1">
                <a:latin typeface="+mj-lt"/>
              </a:rPr>
              <a:t>isian</a:t>
            </a:r>
            <a:r>
              <a:rPr lang="en-US" sz="1400" dirty="0">
                <a:latin typeface="+mj-lt"/>
              </a:rPr>
              <a:t> form</a:t>
            </a:r>
            <a:r>
              <a:rPr lang="id-ID" sz="1400" dirty="0">
                <a:latin typeface="+mj-lt"/>
              </a:rPr>
              <a:t>. Setelah lengkap</a:t>
            </a:r>
          </a:p>
          <a:p>
            <a:pPr marL="12700" marR="5080" algn="ctr">
              <a:lnSpc>
                <a:spcPct val="100000"/>
              </a:lnSpc>
              <a:spcBef>
                <a:spcPts val="105"/>
              </a:spcBef>
            </a:pPr>
            <a:r>
              <a:rPr lang="id-ID" sz="1400" dirty="0">
                <a:latin typeface="+mj-lt"/>
                <a:cs typeface="Arial"/>
              </a:rPr>
              <a:t>Pilih tombol registrasi </a:t>
            </a:r>
          </a:p>
          <a:p>
            <a:pPr marL="12700" marR="5080" algn="ctr">
              <a:lnSpc>
                <a:spcPct val="100000"/>
              </a:lnSpc>
              <a:spcBef>
                <a:spcPts val="105"/>
              </a:spcBef>
            </a:pPr>
            <a:r>
              <a:rPr lang="id-ID" sz="1400" dirty="0">
                <a:latin typeface="+mj-lt"/>
                <a:cs typeface="Arial"/>
              </a:rPr>
              <a:t>lalu pilih tombol OK. Selanjutnya</a:t>
            </a:r>
          </a:p>
          <a:p>
            <a:pPr marL="12700" marR="5080" algn="ctr">
              <a:lnSpc>
                <a:spcPct val="100000"/>
              </a:lnSpc>
              <a:spcBef>
                <a:spcPts val="105"/>
              </a:spcBef>
            </a:pPr>
            <a:r>
              <a:rPr lang="id-ID" sz="1400" dirty="0">
                <a:latin typeface="+mj-lt"/>
                <a:cs typeface="Arial"/>
              </a:rPr>
              <a:t>Cek email Anda untuk verifikasi</a:t>
            </a:r>
            <a:endParaRPr sz="1400" dirty="0">
              <a:latin typeface="+mj-lt"/>
              <a:cs typeface="Arial"/>
            </a:endParaRPr>
          </a:p>
        </p:txBody>
      </p:sp>
      <p:pic>
        <p:nvPicPr>
          <p:cNvPr id="31748" name="Picture 4"/>
          <p:cNvPicPr>
            <a:picLocks noChangeAspect="1" noChangeArrowheads="1"/>
          </p:cNvPicPr>
          <p:nvPr/>
        </p:nvPicPr>
        <p:blipFill>
          <a:blip r:embed="rId3"/>
          <a:srcRect/>
          <a:stretch>
            <a:fillRect/>
          </a:stretch>
        </p:blipFill>
        <p:spPr bwMode="auto">
          <a:xfrm>
            <a:off x="5357818" y="4414548"/>
            <a:ext cx="3098796" cy="1082970"/>
          </a:xfrm>
          <a:prstGeom prst="rect">
            <a:avLst/>
          </a:prstGeom>
          <a:ln>
            <a:noFill/>
          </a:ln>
          <a:effectLst>
            <a:outerShdw blurRad="292100" dist="139700" dir="2700000" algn="tl" rotWithShape="0">
              <a:srgbClr val="333333">
                <a:alpha val="65000"/>
              </a:srgbClr>
            </a:outerShdw>
          </a:effectLst>
        </p:spPr>
      </p:pic>
      <p:sp>
        <p:nvSpPr>
          <p:cNvPr id="29" name="Rectangle 28"/>
          <p:cNvSpPr/>
          <p:nvPr/>
        </p:nvSpPr>
        <p:spPr>
          <a:xfrm>
            <a:off x="2660020" y="4600073"/>
            <a:ext cx="1000132" cy="357190"/>
          </a:xfrm>
          <a:prstGeom prst="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30" name="Group 29"/>
          <p:cNvGrpSpPr/>
          <p:nvPr/>
        </p:nvGrpSpPr>
        <p:grpSpPr>
          <a:xfrm>
            <a:off x="3571868" y="4143380"/>
            <a:ext cx="1673380" cy="551963"/>
            <a:chOff x="3485775" y="4286256"/>
            <a:chExt cx="1673380" cy="551963"/>
          </a:xfrm>
        </p:grpSpPr>
        <p:sp>
          <p:nvSpPr>
            <p:cNvPr id="23" name="object 5">
              <a:extLst>
                <a:ext uri="{FF2B5EF4-FFF2-40B4-BE49-F238E27FC236}">
                  <a16:creationId xmlns:a16="http://schemas.microsoft.com/office/drawing/2014/main" id="{3B3B3CB8-2E05-4135-93CE-2D32CC7A893C}"/>
                </a:ext>
              </a:extLst>
            </p:cNvPr>
            <p:cNvSpPr/>
            <p:nvPr/>
          </p:nvSpPr>
          <p:spPr>
            <a:xfrm rot="4308091">
              <a:off x="3695771" y="4324457"/>
              <a:ext cx="303001" cy="722994"/>
            </a:xfrm>
            <a:custGeom>
              <a:avLst/>
              <a:gdLst/>
              <a:ahLst/>
              <a:cxnLst/>
              <a:rect l="l" t="t" r="r" b="b"/>
              <a:pathLst>
                <a:path w="211454" h="485139">
                  <a:moveTo>
                    <a:pt x="210830" y="318272"/>
                  </a:moveTo>
                  <a:lnTo>
                    <a:pt x="0" y="318272"/>
                  </a:lnTo>
                  <a:lnTo>
                    <a:pt x="105399" y="484631"/>
                  </a:lnTo>
                  <a:lnTo>
                    <a:pt x="210830" y="318272"/>
                  </a:lnTo>
                  <a:close/>
                </a:path>
                <a:path w="211454" h="485139">
                  <a:moveTo>
                    <a:pt x="158130" y="0"/>
                  </a:moveTo>
                  <a:lnTo>
                    <a:pt x="52699" y="0"/>
                  </a:lnTo>
                  <a:lnTo>
                    <a:pt x="52699" y="318272"/>
                  </a:lnTo>
                  <a:lnTo>
                    <a:pt x="158130" y="318272"/>
                  </a:lnTo>
                  <a:lnTo>
                    <a:pt x="158130" y="0"/>
                  </a:lnTo>
                  <a:close/>
                </a:path>
              </a:pathLst>
            </a:custGeom>
            <a:solidFill>
              <a:srgbClr val="FF6600"/>
            </a:solidFill>
          </p:spPr>
          <p:txBody>
            <a:bodyPr wrap="square" lIns="0" tIns="0" rIns="0" bIns="0" rtlCol="0"/>
            <a:lstStyle/>
            <a:p>
              <a:endParaRPr/>
            </a:p>
          </p:txBody>
        </p:sp>
        <p:sp>
          <p:nvSpPr>
            <p:cNvPr id="24" name="object 6">
              <a:extLst>
                <a:ext uri="{FF2B5EF4-FFF2-40B4-BE49-F238E27FC236}">
                  <a16:creationId xmlns:a16="http://schemas.microsoft.com/office/drawing/2014/main" id="{D183170E-3AB4-45CA-8DE4-8C54F910DCF7}"/>
                </a:ext>
              </a:extLst>
            </p:cNvPr>
            <p:cNvSpPr/>
            <p:nvPr/>
          </p:nvSpPr>
          <p:spPr>
            <a:xfrm>
              <a:off x="4000496" y="4286256"/>
              <a:ext cx="1077215" cy="551963"/>
            </a:xfrm>
            <a:custGeom>
              <a:avLst/>
              <a:gdLst/>
              <a:ahLst/>
              <a:cxnLst/>
              <a:rect l="l" t="t" r="r" b="b"/>
              <a:pathLst>
                <a:path w="1330960" h="563245">
                  <a:moveTo>
                    <a:pt x="665347" y="0"/>
                  </a:moveTo>
                  <a:lnTo>
                    <a:pt x="601260" y="1288"/>
                  </a:lnTo>
                  <a:lnTo>
                    <a:pt x="538898" y="5073"/>
                  </a:lnTo>
                  <a:lnTo>
                    <a:pt x="478540" y="11239"/>
                  </a:lnTo>
                  <a:lnTo>
                    <a:pt x="420465" y="19667"/>
                  </a:lnTo>
                  <a:lnTo>
                    <a:pt x="364952" y="30240"/>
                  </a:lnTo>
                  <a:lnTo>
                    <a:pt x="312279" y="42839"/>
                  </a:lnTo>
                  <a:lnTo>
                    <a:pt x="262725" y="57348"/>
                  </a:lnTo>
                  <a:lnTo>
                    <a:pt x="216568" y="73648"/>
                  </a:lnTo>
                  <a:lnTo>
                    <a:pt x="174087" y="91621"/>
                  </a:lnTo>
                  <a:lnTo>
                    <a:pt x="135560" y="111151"/>
                  </a:lnTo>
                  <a:lnTo>
                    <a:pt x="101267" y="132120"/>
                  </a:lnTo>
                  <a:lnTo>
                    <a:pt x="46493" y="177900"/>
                  </a:lnTo>
                  <a:lnTo>
                    <a:pt x="11994" y="228022"/>
                  </a:lnTo>
                  <a:lnTo>
                    <a:pt x="0" y="281543"/>
                  </a:lnTo>
                  <a:lnTo>
                    <a:pt x="3045" y="308650"/>
                  </a:lnTo>
                  <a:lnTo>
                    <a:pt x="26570" y="360558"/>
                  </a:lnTo>
                  <a:lnTo>
                    <a:pt x="71485" y="408605"/>
                  </a:lnTo>
                  <a:lnTo>
                    <a:pt x="135560" y="451849"/>
                  </a:lnTo>
                  <a:lnTo>
                    <a:pt x="174087" y="471375"/>
                  </a:lnTo>
                  <a:lnTo>
                    <a:pt x="216568" y="489346"/>
                  </a:lnTo>
                  <a:lnTo>
                    <a:pt x="262725" y="505645"/>
                  </a:lnTo>
                  <a:lnTo>
                    <a:pt x="312279" y="520153"/>
                  </a:lnTo>
                  <a:lnTo>
                    <a:pt x="364952" y="532752"/>
                  </a:lnTo>
                  <a:lnTo>
                    <a:pt x="420465" y="543325"/>
                  </a:lnTo>
                  <a:lnTo>
                    <a:pt x="478540" y="551754"/>
                  </a:lnTo>
                  <a:lnTo>
                    <a:pt x="538898" y="557921"/>
                  </a:lnTo>
                  <a:lnTo>
                    <a:pt x="601260" y="561707"/>
                  </a:lnTo>
                  <a:lnTo>
                    <a:pt x="665347" y="562996"/>
                  </a:lnTo>
                  <a:lnTo>
                    <a:pt x="729436" y="561707"/>
                  </a:lnTo>
                  <a:lnTo>
                    <a:pt x="791802" y="557921"/>
                  </a:lnTo>
                  <a:lnTo>
                    <a:pt x="852165" y="551754"/>
                  </a:lnTo>
                  <a:lnTo>
                    <a:pt x="910247" y="543325"/>
                  </a:lnTo>
                  <a:lnTo>
                    <a:pt x="965768" y="532752"/>
                  </a:lnTo>
                  <a:lnTo>
                    <a:pt x="1018450" y="520153"/>
                  </a:lnTo>
                  <a:lnTo>
                    <a:pt x="1068015" y="505645"/>
                  </a:lnTo>
                  <a:lnTo>
                    <a:pt x="1114182" y="489346"/>
                  </a:lnTo>
                  <a:lnTo>
                    <a:pt x="1156674" y="471375"/>
                  </a:lnTo>
                  <a:lnTo>
                    <a:pt x="1195212" y="451849"/>
                  </a:lnTo>
                  <a:lnTo>
                    <a:pt x="1229515" y="430887"/>
                  </a:lnTo>
                  <a:lnTo>
                    <a:pt x="1284307" y="385123"/>
                  </a:lnTo>
                  <a:lnTo>
                    <a:pt x="1318818" y="335027"/>
                  </a:lnTo>
                  <a:lnTo>
                    <a:pt x="1330817" y="281543"/>
                  </a:lnTo>
                  <a:lnTo>
                    <a:pt x="1327771" y="254417"/>
                  </a:lnTo>
                  <a:lnTo>
                    <a:pt x="1304237" y="202477"/>
                  </a:lnTo>
                  <a:lnTo>
                    <a:pt x="1259307" y="154408"/>
                  </a:lnTo>
                  <a:lnTo>
                    <a:pt x="1195212" y="111151"/>
                  </a:lnTo>
                  <a:lnTo>
                    <a:pt x="1156674" y="91621"/>
                  </a:lnTo>
                  <a:lnTo>
                    <a:pt x="1114182" y="73648"/>
                  </a:lnTo>
                  <a:lnTo>
                    <a:pt x="1068015" y="57348"/>
                  </a:lnTo>
                  <a:lnTo>
                    <a:pt x="1018450" y="42839"/>
                  </a:lnTo>
                  <a:lnTo>
                    <a:pt x="965768" y="30240"/>
                  </a:lnTo>
                  <a:lnTo>
                    <a:pt x="910247" y="19667"/>
                  </a:lnTo>
                  <a:lnTo>
                    <a:pt x="852165" y="11239"/>
                  </a:lnTo>
                  <a:lnTo>
                    <a:pt x="791802" y="5073"/>
                  </a:lnTo>
                  <a:lnTo>
                    <a:pt x="729436" y="1288"/>
                  </a:lnTo>
                  <a:lnTo>
                    <a:pt x="665347" y="0"/>
                  </a:lnTo>
                  <a:close/>
                </a:path>
              </a:pathLst>
            </a:custGeom>
            <a:solidFill>
              <a:srgbClr val="FF6600"/>
            </a:solidFill>
          </p:spPr>
          <p:txBody>
            <a:bodyPr wrap="square" lIns="0" tIns="0" rIns="0" bIns="0" rtlCol="0"/>
            <a:lstStyle/>
            <a:p>
              <a:pPr algn="just"/>
              <a:endParaRPr sz="1600" dirty="0"/>
            </a:p>
          </p:txBody>
        </p:sp>
        <p:sp>
          <p:nvSpPr>
            <p:cNvPr id="25" name="Kotak Teks 41">
              <a:extLst>
                <a:ext uri="{FF2B5EF4-FFF2-40B4-BE49-F238E27FC236}">
                  <a16:creationId xmlns:a16="http://schemas.microsoft.com/office/drawing/2014/main" id="{7D9551D2-1029-47B2-AE23-3EB15B304E74}"/>
                </a:ext>
              </a:extLst>
            </p:cNvPr>
            <p:cNvSpPr txBox="1"/>
            <p:nvPr/>
          </p:nvSpPr>
          <p:spPr>
            <a:xfrm>
              <a:off x="3929058" y="4313552"/>
              <a:ext cx="1230097" cy="461665"/>
            </a:xfrm>
            <a:prstGeom prst="rect">
              <a:avLst/>
            </a:prstGeom>
            <a:noFill/>
          </p:spPr>
          <p:txBody>
            <a:bodyPr wrap="square" rtlCol="0">
              <a:spAutoFit/>
            </a:bodyPr>
            <a:lstStyle/>
            <a:p>
              <a:pPr algn="ctr"/>
              <a:r>
                <a:rPr lang="id-ID" sz="1200" b="1" dirty="0">
                  <a:solidFill>
                    <a:schemeClr val="bg1"/>
                  </a:solidFill>
                </a:rPr>
                <a:t>Klik</a:t>
              </a:r>
            </a:p>
            <a:p>
              <a:pPr algn="ctr"/>
              <a:r>
                <a:rPr lang="id-ID" sz="1200" b="1" dirty="0">
                  <a:solidFill>
                    <a:schemeClr val="bg1"/>
                  </a:solidFill>
                </a:rPr>
                <a:t>Registrasi</a:t>
              </a:r>
              <a:endParaRPr lang="en-US" sz="1200" b="1" dirty="0">
                <a:solidFill>
                  <a:schemeClr val="bg1"/>
                </a:solidFill>
              </a:endParaRPr>
            </a:p>
          </p:txBody>
        </p:sp>
      </p:grpSp>
      <p:sp>
        <p:nvSpPr>
          <p:cNvPr id="31" name="Rectangle 30"/>
          <p:cNvSpPr/>
          <p:nvPr/>
        </p:nvSpPr>
        <p:spPr>
          <a:xfrm>
            <a:off x="5344170" y="4367420"/>
            <a:ext cx="3143272" cy="1170304"/>
          </a:xfrm>
          <a:prstGeom prst="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35" name="Elbow Connector 34"/>
          <p:cNvCxnSpPr>
            <a:stCxn id="29" idx="0"/>
            <a:endCxn id="31" idx="0"/>
          </p:cNvCxnSpPr>
          <p:nvPr/>
        </p:nvCxnSpPr>
        <p:spPr>
          <a:xfrm rot="5400000" flipH="1" flipV="1">
            <a:off x="4921620" y="2605887"/>
            <a:ext cx="232653" cy="3755720"/>
          </a:xfrm>
          <a:prstGeom prst="bentConnector3">
            <a:avLst>
              <a:gd name="adj1" fmla="val 198258"/>
            </a:avLst>
          </a:prstGeom>
          <a:ln w="28575">
            <a:solidFill>
              <a:srgbClr val="FF6600"/>
            </a:solidFill>
            <a:tailEnd type="arrow"/>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6301167" y="5088920"/>
            <a:ext cx="1519807" cy="551963"/>
            <a:chOff x="3929058" y="4286256"/>
            <a:chExt cx="1519807" cy="551963"/>
          </a:xfrm>
        </p:grpSpPr>
        <p:sp>
          <p:nvSpPr>
            <p:cNvPr id="38" name="object 5">
              <a:extLst>
                <a:ext uri="{FF2B5EF4-FFF2-40B4-BE49-F238E27FC236}">
                  <a16:creationId xmlns:a16="http://schemas.microsoft.com/office/drawing/2014/main" id="{3B3B3CB8-2E05-4135-93CE-2D32CC7A893C}"/>
                </a:ext>
              </a:extLst>
            </p:cNvPr>
            <p:cNvSpPr/>
            <p:nvPr/>
          </p:nvSpPr>
          <p:spPr>
            <a:xfrm rot="16200000">
              <a:off x="5015841" y="4265014"/>
              <a:ext cx="345195" cy="520853"/>
            </a:xfrm>
            <a:custGeom>
              <a:avLst/>
              <a:gdLst/>
              <a:ahLst/>
              <a:cxnLst/>
              <a:rect l="l" t="t" r="r" b="b"/>
              <a:pathLst>
                <a:path w="211454" h="485139">
                  <a:moveTo>
                    <a:pt x="210830" y="318272"/>
                  </a:moveTo>
                  <a:lnTo>
                    <a:pt x="0" y="318272"/>
                  </a:lnTo>
                  <a:lnTo>
                    <a:pt x="105399" y="484631"/>
                  </a:lnTo>
                  <a:lnTo>
                    <a:pt x="210830" y="318272"/>
                  </a:lnTo>
                  <a:close/>
                </a:path>
                <a:path w="211454" h="485139">
                  <a:moveTo>
                    <a:pt x="158130" y="0"/>
                  </a:moveTo>
                  <a:lnTo>
                    <a:pt x="52699" y="0"/>
                  </a:lnTo>
                  <a:lnTo>
                    <a:pt x="52699" y="318272"/>
                  </a:lnTo>
                  <a:lnTo>
                    <a:pt x="158130" y="318272"/>
                  </a:lnTo>
                  <a:lnTo>
                    <a:pt x="158130" y="0"/>
                  </a:lnTo>
                  <a:close/>
                </a:path>
              </a:pathLst>
            </a:custGeom>
            <a:solidFill>
              <a:srgbClr val="FF6600"/>
            </a:solidFill>
          </p:spPr>
          <p:txBody>
            <a:bodyPr wrap="square" lIns="0" tIns="0" rIns="0" bIns="0" rtlCol="0"/>
            <a:lstStyle/>
            <a:p>
              <a:endParaRPr/>
            </a:p>
          </p:txBody>
        </p:sp>
        <p:sp>
          <p:nvSpPr>
            <p:cNvPr id="39" name="object 6">
              <a:extLst>
                <a:ext uri="{FF2B5EF4-FFF2-40B4-BE49-F238E27FC236}">
                  <a16:creationId xmlns:a16="http://schemas.microsoft.com/office/drawing/2014/main" id="{D183170E-3AB4-45CA-8DE4-8C54F910DCF7}"/>
                </a:ext>
              </a:extLst>
            </p:cNvPr>
            <p:cNvSpPr/>
            <p:nvPr/>
          </p:nvSpPr>
          <p:spPr>
            <a:xfrm>
              <a:off x="4000496" y="4286256"/>
              <a:ext cx="1077215" cy="551963"/>
            </a:xfrm>
            <a:custGeom>
              <a:avLst/>
              <a:gdLst/>
              <a:ahLst/>
              <a:cxnLst/>
              <a:rect l="l" t="t" r="r" b="b"/>
              <a:pathLst>
                <a:path w="1330960" h="563245">
                  <a:moveTo>
                    <a:pt x="665347" y="0"/>
                  </a:moveTo>
                  <a:lnTo>
                    <a:pt x="601260" y="1288"/>
                  </a:lnTo>
                  <a:lnTo>
                    <a:pt x="538898" y="5073"/>
                  </a:lnTo>
                  <a:lnTo>
                    <a:pt x="478540" y="11239"/>
                  </a:lnTo>
                  <a:lnTo>
                    <a:pt x="420465" y="19667"/>
                  </a:lnTo>
                  <a:lnTo>
                    <a:pt x="364952" y="30240"/>
                  </a:lnTo>
                  <a:lnTo>
                    <a:pt x="312279" y="42839"/>
                  </a:lnTo>
                  <a:lnTo>
                    <a:pt x="262725" y="57348"/>
                  </a:lnTo>
                  <a:lnTo>
                    <a:pt x="216568" y="73648"/>
                  </a:lnTo>
                  <a:lnTo>
                    <a:pt x="174087" y="91621"/>
                  </a:lnTo>
                  <a:lnTo>
                    <a:pt x="135560" y="111151"/>
                  </a:lnTo>
                  <a:lnTo>
                    <a:pt x="101267" y="132120"/>
                  </a:lnTo>
                  <a:lnTo>
                    <a:pt x="46493" y="177900"/>
                  </a:lnTo>
                  <a:lnTo>
                    <a:pt x="11994" y="228022"/>
                  </a:lnTo>
                  <a:lnTo>
                    <a:pt x="0" y="281543"/>
                  </a:lnTo>
                  <a:lnTo>
                    <a:pt x="3045" y="308650"/>
                  </a:lnTo>
                  <a:lnTo>
                    <a:pt x="26570" y="360558"/>
                  </a:lnTo>
                  <a:lnTo>
                    <a:pt x="71485" y="408605"/>
                  </a:lnTo>
                  <a:lnTo>
                    <a:pt x="135560" y="451849"/>
                  </a:lnTo>
                  <a:lnTo>
                    <a:pt x="174087" y="471375"/>
                  </a:lnTo>
                  <a:lnTo>
                    <a:pt x="216568" y="489346"/>
                  </a:lnTo>
                  <a:lnTo>
                    <a:pt x="262725" y="505645"/>
                  </a:lnTo>
                  <a:lnTo>
                    <a:pt x="312279" y="520153"/>
                  </a:lnTo>
                  <a:lnTo>
                    <a:pt x="364952" y="532752"/>
                  </a:lnTo>
                  <a:lnTo>
                    <a:pt x="420465" y="543325"/>
                  </a:lnTo>
                  <a:lnTo>
                    <a:pt x="478540" y="551754"/>
                  </a:lnTo>
                  <a:lnTo>
                    <a:pt x="538898" y="557921"/>
                  </a:lnTo>
                  <a:lnTo>
                    <a:pt x="601260" y="561707"/>
                  </a:lnTo>
                  <a:lnTo>
                    <a:pt x="665347" y="562996"/>
                  </a:lnTo>
                  <a:lnTo>
                    <a:pt x="729436" y="561707"/>
                  </a:lnTo>
                  <a:lnTo>
                    <a:pt x="791802" y="557921"/>
                  </a:lnTo>
                  <a:lnTo>
                    <a:pt x="852165" y="551754"/>
                  </a:lnTo>
                  <a:lnTo>
                    <a:pt x="910247" y="543325"/>
                  </a:lnTo>
                  <a:lnTo>
                    <a:pt x="965768" y="532752"/>
                  </a:lnTo>
                  <a:lnTo>
                    <a:pt x="1018450" y="520153"/>
                  </a:lnTo>
                  <a:lnTo>
                    <a:pt x="1068015" y="505645"/>
                  </a:lnTo>
                  <a:lnTo>
                    <a:pt x="1114182" y="489346"/>
                  </a:lnTo>
                  <a:lnTo>
                    <a:pt x="1156674" y="471375"/>
                  </a:lnTo>
                  <a:lnTo>
                    <a:pt x="1195212" y="451849"/>
                  </a:lnTo>
                  <a:lnTo>
                    <a:pt x="1229515" y="430887"/>
                  </a:lnTo>
                  <a:lnTo>
                    <a:pt x="1284307" y="385123"/>
                  </a:lnTo>
                  <a:lnTo>
                    <a:pt x="1318818" y="335027"/>
                  </a:lnTo>
                  <a:lnTo>
                    <a:pt x="1330817" y="281543"/>
                  </a:lnTo>
                  <a:lnTo>
                    <a:pt x="1327771" y="254417"/>
                  </a:lnTo>
                  <a:lnTo>
                    <a:pt x="1304237" y="202477"/>
                  </a:lnTo>
                  <a:lnTo>
                    <a:pt x="1259307" y="154408"/>
                  </a:lnTo>
                  <a:lnTo>
                    <a:pt x="1195212" y="111151"/>
                  </a:lnTo>
                  <a:lnTo>
                    <a:pt x="1156674" y="91621"/>
                  </a:lnTo>
                  <a:lnTo>
                    <a:pt x="1114182" y="73648"/>
                  </a:lnTo>
                  <a:lnTo>
                    <a:pt x="1068015" y="57348"/>
                  </a:lnTo>
                  <a:lnTo>
                    <a:pt x="1018450" y="42839"/>
                  </a:lnTo>
                  <a:lnTo>
                    <a:pt x="965768" y="30240"/>
                  </a:lnTo>
                  <a:lnTo>
                    <a:pt x="910247" y="19667"/>
                  </a:lnTo>
                  <a:lnTo>
                    <a:pt x="852165" y="11239"/>
                  </a:lnTo>
                  <a:lnTo>
                    <a:pt x="791802" y="5073"/>
                  </a:lnTo>
                  <a:lnTo>
                    <a:pt x="729436" y="1288"/>
                  </a:lnTo>
                  <a:lnTo>
                    <a:pt x="665347" y="0"/>
                  </a:lnTo>
                  <a:close/>
                </a:path>
              </a:pathLst>
            </a:custGeom>
            <a:solidFill>
              <a:srgbClr val="FF6600"/>
            </a:solidFill>
          </p:spPr>
          <p:txBody>
            <a:bodyPr wrap="square" lIns="0" tIns="0" rIns="0" bIns="0" rtlCol="0"/>
            <a:lstStyle/>
            <a:p>
              <a:pPr algn="just"/>
              <a:endParaRPr sz="1600" dirty="0"/>
            </a:p>
          </p:txBody>
        </p:sp>
        <p:sp>
          <p:nvSpPr>
            <p:cNvPr id="40" name="Kotak Teks 41">
              <a:extLst>
                <a:ext uri="{FF2B5EF4-FFF2-40B4-BE49-F238E27FC236}">
                  <a16:creationId xmlns:a16="http://schemas.microsoft.com/office/drawing/2014/main" id="{7D9551D2-1029-47B2-AE23-3EB15B304E74}"/>
                </a:ext>
              </a:extLst>
            </p:cNvPr>
            <p:cNvSpPr txBox="1"/>
            <p:nvPr/>
          </p:nvSpPr>
          <p:spPr>
            <a:xfrm>
              <a:off x="3929058" y="4313552"/>
              <a:ext cx="1230097" cy="461665"/>
            </a:xfrm>
            <a:prstGeom prst="rect">
              <a:avLst/>
            </a:prstGeom>
            <a:noFill/>
          </p:spPr>
          <p:txBody>
            <a:bodyPr wrap="square" rtlCol="0">
              <a:spAutoFit/>
            </a:bodyPr>
            <a:lstStyle/>
            <a:p>
              <a:pPr algn="ctr"/>
              <a:r>
                <a:rPr lang="id-ID" sz="1200" b="1" u="sng" dirty="0">
                  <a:solidFill>
                    <a:schemeClr val="bg1"/>
                  </a:solidFill>
                </a:rPr>
                <a:t>Klik</a:t>
              </a:r>
            </a:p>
            <a:p>
              <a:pPr algn="ctr"/>
              <a:r>
                <a:rPr lang="id-ID" sz="1200" b="1" u="sng" dirty="0">
                  <a:solidFill>
                    <a:schemeClr val="bg1"/>
                  </a:solidFill>
                </a:rPr>
                <a:t>OK</a:t>
              </a:r>
              <a:endParaRPr lang="en-US" sz="1200" b="1" u="sng" dirty="0">
                <a:solidFill>
                  <a:schemeClr val="bg1"/>
                </a:solidFill>
              </a:endParaRPr>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 Título"/>
          <p:cNvSpPr txBox="1">
            <a:spLocks/>
          </p:cNvSpPr>
          <p:nvPr/>
        </p:nvSpPr>
        <p:spPr>
          <a:xfrm>
            <a:off x="480984" y="811197"/>
            <a:ext cx="8162982" cy="474663"/>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1600" b="1" dirty="0">
                <a:solidFill>
                  <a:schemeClr val="bg1">
                    <a:lumMod val="50000"/>
                  </a:schemeClr>
                </a:solidFill>
              </a:rPr>
              <a:t>Form untuk daftar menjadi anggota Perpustakaan Digital</a:t>
            </a:r>
            <a:endParaRPr lang="es-HN" sz="1600" b="1" dirty="0">
              <a:solidFill>
                <a:schemeClr val="bg1">
                  <a:lumMod val="50000"/>
                </a:schemeClr>
              </a:solidFill>
            </a:endParaRPr>
          </a:p>
        </p:txBody>
      </p:sp>
      <p:pic>
        <p:nvPicPr>
          <p:cNvPr id="16" name="Gambar 3">
            <a:extLst>
              <a:ext uri="{FF2B5EF4-FFF2-40B4-BE49-F238E27FC236}">
                <a16:creationId xmlns:a16="http://schemas.microsoft.com/office/drawing/2014/main" id="{C0A7A57E-5875-4220-9B51-5390C2088E35}"/>
              </a:ext>
            </a:extLst>
          </p:cNvPr>
          <p:cNvPicPr>
            <a:picLocks noChangeAspect="1"/>
          </p:cNvPicPr>
          <p:nvPr/>
        </p:nvPicPr>
        <p:blipFill rotWithShape="1">
          <a:blip r:embed="rId2" cstate="screen"/>
          <a:srcRect/>
          <a:stretch/>
        </p:blipFill>
        <p:spPr>
          <a:xfrm>
            <a:off x="642910" y="2500306"/>
            <a:ext cx="7639121" cy="2958395"/>
          </a:xfrm>
          <a:prstGeom prst="rect">
            <a:avLst/>
          </a:prstGeom>
          <a:ln>
            <a:noFill/>
          </a:ln>
          <a:effectLst>
            <a:outerShdw blurRad="292100" dist="139700" dir="2700000" algn="tl" rotWithShape="0">
              <a:srgbClr val="333333">
                <a:alpha val="65000"/>
              </a:srgbClr>
            </a:outerShdw>
          </a:effectLst>
        </p:spPr>
      </p:pic>
      <p:sp>
        <p:nvSpPr>
          <p:cNvPr id="17" name="Kotak Teks 4">
            <a:extLst>
              <a:ext uri="{FF2B5EF4-FFF2-40B4-BE49-F238E27FC236}">
                <a16:creationId xmlns:a16="http://schemas.microsoft.com/office/drawing/2014/main" id="{E2D75DD0-4884-4621-9937-DE9BB4A3A3BA}"/>
              </a:ext>
            </a:extLst>
          </p:cNvPr>
          <p:cNvSpPr txBox="1"/>
          <p:nvPr/>
        </p:nvSpPr>
        <p:spPr>
          <a:xfrm>
            <a:off x="514575" y="1528932"/>
            <a:ext cx="8015554" cy="830997"/>
          </a:xfrm>
          <a:prstGeom prst="rect">
            <a:avLst/>
          </a:prstGeom>
          <a:noFill/>
        </p:spPr>
        <p:txBody>
          <a:bodyPr wrap="square" rtlCol="0">
            <a:spAutoFit/>
          </a:bodyPr>
          <a:lstStyle/>
          <a:p>
            <a:r>
              <a:rPr lang="en-US" sz="1600" dirty="0" err="1"/>
              <a:t>Lakukan</a:t>
            </a:r>
            <a:r>
              <a:rPr lang="en-US" sz="1600" dirty="0"/>
              <a:t> </a:t>
            </a:r>
            <a:r>
              <a:rPr lang="en-US" sz="1600" b="1" dirty="0"/>
              <a:t>AKTIVASI email </a:t>
            </a:r>
            <a:r>
              <a:rPr lang="en-US" sz="1600" dirty="0" err="1"/>
              <a:t>dengan</a:t>
            </a:r>
            <a:r>
              <a:rPr lang="en-US" sz="1600" dirty="0"/>
              <a:t> </a:t>
            </a:r>
            <a:r>
              <a:rPr lang="en-US" sz="1600" dirty="0" err="1"/>
              <a:t>cara</a:t>
            </a:r>
            <a:r>
              <a:rPr lang="en-US" sz="1600" dirty="0"/>
              <a:t> </a:t>
            </a:r>
            <a:r>
              <a:rPr lang="en-US" sz="1600" dirty="0" err="1"/>
              <a:t>membuka</a:t>
            </a:r>
            <a:r>
              <a:rPr lang="en-US" sz="1600" dirty="0"/>
              <a:t> email yang </a:t>
            </a:r>
            <a:r>
              <a:rPr lang="id-ID" sz="1600" dirty="0"/>
              <a:t>d</a:t>
            </a:r>
            <a:r>
              <a:rPr lang="en-US" sz="1600" dirty="0" err="1"/>
              <a:t>idaftarkan</a:t>
            </a:r>
            <a:r>
              <a:rPr lang="en-US" sz="1600" dirty="0"/>
              <a:t> </a:t>
            </a:r>
            <a:r>
              <a:rPr lang="en-US" sz="1600" dirty="0" err="1"/>
              <a:t>Lalu</a:t>
            </a:r>
            <a:r>
              <a:rPr lang="en-US" sz="1600" dirty="0"/>
              <a:t> </a:t>
            </a:r>
            <a:r>
              <a:rPr lang="id-ID" sz="1600" dirty="0"/>
              <a:t>buka</a:t>
            </a:r>
            <a:r>
              <a:rPr lang="en-US" sz="1600" dirty="0"/>
              <a:t> email </a:t>
            </a:r>
            <a:endParaRPr lang="id-ID" sz="1600" dirty="0"/>
          </a:p>
          <a:p>
            <a:r>
              <a:rPr lang="en-US" sz="1600" dirty="0"/>
              <a:t>yang </a:t>
            </a:r>
            <a:r>
              <a:rPr lang="en-US" sz="1600" dirty="0" err="1"/>
              <a:t>telah</a:t>
            </a:r>
            <a:r>
              <a:rPr lang="en-US" sz="1600" dirty="0"/>
              <a:t> </a:t>
            </a:r>
            <a:r>
              <a:rPr lang="en-US" sz="1600" dirty="0" err="1"/>
              <a:t>dikirimkan</a:t>
            </a:r>
            <a:r>
              <a:rPr lang="en-US" sz="1600" dirty="0"/>
              <a:t> </a:t>
            </a:r>
            <a:r>
              <a:rPr lang="en-US" sz="1600" dirty="0" err="1"/>
              <a:t>oleh</a:t>
            </a:r>
            <a:r>
              <a:rPr lang="id-ID" sz="1600" dirty="0"/>
              <a:t> sistem dengan nama akun:</a:t>
            </a:r>
            <a:r>
              <a:rPr lang="en-US" sz="1600" dirty="0"/>
              <a:t> </a:t>
            </a:r>
            <a:r>
              <a:rPr lang="en-US" sz="1600" dirty="0">
                <a:hlinkClick r:id="rId3"/>
              </a:rPr>
              <a:t>no-reply@kubuku.co.id</a:t>
            </a:r>
            <a:r>
              <a:rPr lang="en-US" sz="1600" dirty="0"/>
              <a:t> </a:t>
            </a:r>
            <a:endParaRPr lang="id-ID" sz="1600" dirty="0"/>
          </a:p>
          <a:p>
            <a:r>
              <a:rPr lang="en-US" sz="1600" dirty="0" err="1"/>
              <a:t>Setelah</a:t>
            </a:r>
            <a:r>
              <a:rPr lang="en-US" sz="1600" dirty="0"/>
              <a:t> </a:t>
            </a:r>
            <a:r>
              <a:rPr lang="en-US" sz="1600" dirty="0" err="1"/>
              <a:t>itu</a:t>
            </a:r>
            <a:r>
              <a:rPr lang="en-US" sz="1600" dirty="0"/>
              <a:t> </a:t>
            </a:r>
            <a:r>
              <a:rPr lang="en-US" sz="1600" b="1" dirty="0" err="1"/>
              <a:t>klik</a:t>
            </a:r>
            <a:r>
              <a:rPr lang="en-US" sz="1600" b="1" dirty="0"/>
              <a:t> link AKTIVASI</a:t>
            </a:r>
            <a:r>
              <a:rPr lang="id-ID" sz="1600" b="1" dirty="0"/>
              <a:t> </a:t>
            </a:r>
            <a:r>
              <a:rPr lang="en-US" sz="1600" dirty="0"/>
              <a:t>yang </a:t>
            </a:r>
            <a:r>
              <a:rPr lang="en-US" sz="1600" dirty="0" err="1"/>
              <a:t>ada</a:t>
            </a:r>
            <a:r>
              <a:rPr lang="en-US" sz="1600" dirty="0"/>
              <a:t> di </a:t>
            </a:r>
            <a:r>
              <a:rPr lang="en-US" sz="1600" dirty="0" err="1"/>
              <a:t>dalam</a:t>
            </a:r>
            <a:r>
              <a:rPr lang="en-US" sz="1600" dirty="0"/>
              <a:t> email.</a:t>
            </a:r>
          </a:p>
        </p:txBody>
      </p:sp>
      <p:sp>
        <p:nvSpPr>
          <p:cNvPr id="18" name="1 Título"/>
          <p:cNvSpPr txBox="1">
            <a:spLocks/>
          </p:cNvSpPr>
          <p:nvPr/>
        </p:nvSpPr>
        <p:spPr>
          <a:xfrm>
            <a:off x="441351" y="28572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4930" b="1" dirty="0">
                <a:solidFill>
                  <a:schemeClr val="tx1">
                    <a:lumMod val="75000"/>
                    <a:lumOff val="25000"/>
                  </a:schemeClr>
                </a:solidFill>
              </a:rPr>
              <a:t>Form </a:t>
            </a:r>
            <a:r>
              <a:rPr lang="id-ID" sz="4930" b="1" dirty="0">
                <a:solidFill>
                  <a:srgbClr val="FF6600"/>
                </a:solidFill>
              </a:rPr>
              <a:t>Pendaftaran</a:t>
            </a:r>
            <a:endParaRPr lang="es-HN" sz="5400" b="1" dirty="0">
              <a:solidFill>
                <a:srgbClr val="FF6600"/>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pic>
        <p:nvPicPr>
          <p:cNvPr id="4" name="Content Placeholder 4"/>
          <p:cNvPicPr>
            <a:picLocks noChangeAspect="1"/>
          </p:cNvPicPr>
          <p:nvPr/>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4083943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 Título"/>
          <p:cNvSpPr txBox="1">
            <a:spLocks/>
          </p:cNvSpPr>
          <p:nvPr/>
        </p:nvSpPr>
        <p:spPr>
          <a:xfrm>
            <a:off x="480984" y="811197"/>
            <a:ext cx="8162982" cy="474663"/>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1600" b="1" dirty="0">
                <a:solidFill>
                  <a:schemeClr val="bg1">
                    <a:lumMod val="50000"/>
                  </a:schemeClr>
                </a:solidFill>
              </a:rPr>
              <a:t>Form untuk daftar menjadi anggota Perpustakaan Digital</a:t>
            </a:r>
            <a:endParaRPr lang="es-HN" sz="1600" b="1" dirty="0">
              <a:solidFill>
                <a:schemeClr val="bg1">
                  <a:lumMod val="50000"/>
                </a:schemeClr>
              </a:solidFill>
            </a:endParaRPr>
          </a:p>
        </p:txBody>
      </p:sp>
      <p:grpSp>
        <p:nvGrpSpPr>
          <p:cNvPr id="6" name="Group 5"/>
          <p:cNvGrpSpPr/>
          <p:nvPr/>
        </p:nvGrpSpPr>
        <p:grpSpPr>
          <a:xfrm>
            <a:off x="428596" y="1428737"/>
            <a:ext cx="7026736" cy="4371072"/>
            <a:chOff x="500042" y="500035"/>
            <a:chExt cx="10365643" cy="5689337"/>
          </a:xfrm>
        </p:grpSpPr>
        <p:pic>
          <p:nvPicPr>
            <p:cNvPr id="7" name="Gambar 5">
              <a:extLst>
                <a:ext uri="{FF2B5EF4-FFF2-40B4-BE49-F238E27FC236}">
                  <a16:creationId xmlns:a16="http://schemas.microsoft.com/office/drawing/2014/main" id="{DA653124-1008-4634-A325-F81426329E48}"/>
                </a:ext>
              </a:extLst>
            </p:cNvPr>
            <p:cNvPicPr>
              <a:picLocks noChangeAspect="1"/>
            </p:cNvPicPr>
            <p:nvPr/>
          </p:nvPicPr>
          <p:blipFill rotWithShape="1">
            <a:blip r:embed="rId2" cstate="screen"/>
            <a:srcRect l="-3"/>
            <a:stretch/>
          </p:blipFill>
          <p:spPr>
            <a:xfrm>
              <a:off x="605426" y="1243897"/>
              <a:ext cx="4953021" cy="1816489"/>
            </a:xfrm>
            <a:prstGeom prst="rect">
              <a:avLst/>
            </a:prstGeom>
            <a:ln>
              <a:noFill/>
            </a:ln>
            <a:effectLst>
              <a:outerShdw blurRad="292100" dist="139700" dir="2700000" algn="tl" rotWithShape="0">
                <a:srgbClr val="333333">
                  <a:alpha val="65000"/>
                </a:srgbClr>
              </a:outerShdw>
            </a:effectLst>
          </p:spPr>
        </p:pic>
        <p:sp>
          <p:nvSpPr>
            <p:cNvPr id="8" name="Kotak Teks 6">
              <a:extLst>
                <a:ext uri="{FF2B5EF4-FFF2-40B4-BE49-F238E27FC236}">
                  <a16:creationId xmlns:a16="http://schemas.microsoft.com/office/drawing/2014/main" id="{545D1E4F-3680-45A1-89FA-D59A6F413CAB}"/>
                </a:ext>
              </a:extLst>
            </p:cNvPr>
            <p:cNvSpPr txBox="1"/>
            <p:nvPr/>
          </p:nvSpPr>
          <p:spPr>
            <a:xfrm>
              <a:off x="500042" y="500035"/>
              <a:ext cx="9589883" cy="681017"/>
            </a:xfrm>
            <a:prstGeom prst="rect">
              <a:avLst/>
            </a:prstGeom>
            <a:noFill/>
          </p:spPr>
          <p:txBody>
            <a:bodyPr wrap="square" rtlCol="0">
              <a:spAutoFit/>
            </a:bodyPr>
            <a:lstStyle/>
            <a:p>
              <a:r>
                <a:rPr lang="en-US" sz="1400" dirty="0" err="1"/>
                <a:t>Akun</a:t>
              </a:r>
              <a:r>
                <a:rPr lang="en-US" sz="1400" dirty="0"/>
                <a:t> </a:t>
              </a:r>
              <a:r>
                <a:rPr lang="en-US" sz="1400" dirty="0" err="1"/>
                <a:t>anda</a:t>
              </a:r>
              <a:r>
                <a:rPr lang="en-US" sz="1400" dirty="0"/>
                <a:t> </a:t>
              </a:r>
              <a:r>
                <a:rPr lang="en-US" sz="1400" dirty="0" err="1"/>
                <a:t>telah</a:t>
              </a:r>
              <a:r>
                <a:rPr lang="en-US" sz="1400" dirty="0"/>
                <a:t> </a:t>
              </a:r>
              <a:r>
                <a:rPr lang="en-US" sz="1400" dirty="0" err="1"/>
                <a:t>diaktivasi</a:t>
              </a:r>
              <a:r>
                <a:rPr lang="en-US" sz="1400" dirty="0"/>
                <a:t> </a:t>
              </a:r>
              <a:r>
                <a:rPr lang="en-US" sz="1400" dirty="0" err="1"/>
                <a:t>selanjutnya</a:t>
              </a:r>
              <a:r>
                <a:rPr lang="en-US" sz="1400" dirty="0"/>
                <a:t> </a:t>
              </a:r>
              <a:r>
                <a:rPr lang="en-US" sz="1400" dirty="0" err="1"/>
                <a:t>menunggu</a:t>
              </a:r>
              <a:r>
                <a:rPr lang="en-US" sz="1400" dirty="0"/>
                <a:t> admin </a:t>
              </a:r>
              <a:r>
                <a:rPr lang="en-US" sz="1400" dirty="0" err="1"/>
                <a:t>perpustakaan</a:t>
              </a:r>
              <a:r>
                <a:rPr lang="en-US" sz="1400" dirty="0"/>
                <a:t> </a:t>
              </a:r>
              <a:r>
                <a:rPr lang="en-US" sz="1400" dirty="0" err="1"/>
                <a:t>untuk</a:t>
              </a:r>
              <a:r>
                <a:rPr lang="en-US" sz="1400" dirty="0"/>
                <a:t> </a:t>
              </a:r>
              <a:r>
                <a:rPr lang="en-US" sz="1400" dirty="0" err="1"/>
                <a:t>menerima</a:t>
              </a:r>
              <a:r>
                <a:rPr lang="en-US" sz="1400" dirty="0"/>
                <a:t> </a:t>
              </a:r>
              <a:r>
                <a:rPr lang="en-US" sz="1400" dirty="0" err="1"/>
                <a:t>permintaan</a:t>
              </a:r>
              <a:r>
                <a:rPr lang="en-US" sz="1400" dirty="0"/>
                <a:t> </a:t>
              </a:r>
              <a:r>
                <a:rPr lang="en-US" sz="1400" dirty="0" err="1"/>
                <a:t>pendaftaran</a:t>
              </a:r>
              <a:endParaRPr lang="en-US" sz="1400" dirty="0"/>
            </a:p>
          </p:txBody>
        </p:sp>
        <p:pic>
          <p:nvPicPr>
            <p:cNvPr id="9" name="Gambar 7">
              <a:extLst>
                <a:ext uri="{FF2B5EF4-FFF2-40B4-BE49-F238E27FC236}">
                  <a16:creationId xmlns:a16="http://schemas.microsoft.com/office/drawing/2014/main" id="{4DAC1244-E823-467F-BE5E-1F1EB60503AC}"/>
                </a:ext>
              </a:extLst>
            </p:cNvPr>
            <p:cNvPicPr>
              <a:picLocks noChangeAspect="1"/>
            </p:cNvPicPr>
            <p:nvPr/>
          </p:nvPicPr>
          <p:blipFill rotWithShape="1">
            <a:blip r:embed="rId3" cstate="screen"/>
            <a:srcRect/>
            <a:stretch/>
          </p:blipFill>
          <p:spPr>
            <a:xfrm>
              <a:off x="607097" y="4248562"/>
              <a:ext cx="8957583" cy="1940810"/>
            </a:xfrm>
            <a:prstGeom prst="rect">
              <a:avLst/>
            </a:prstGeom>
            <a:ln>
              <a:noFill/>
            </a:ln>
            <a:effectLst>
              <a:outerShdw blurRad="292100" dist="139700" dir="2700000" algn="tl" rotWithShape="0">
                <a:srgbClr val="333333">
                  <a:alpha val="65000"/>
                </a:srgbClr>
              </a:outerShdw>
            </a:effectLst>
          </p:spPr>
        </p:pic>
        <p:sp>
          <p:nvSpPr>
            <p:cNvPr id="10" name="Kotak Teks 13">
              <a:extLst>
                <a:ext uri="{FF2B5EF4-FFF2-40B4-BE49-F238E27FC236}">
                  <a16:creationId xmlns:a16="http://schemas.microsoft.com/office/drawing/2014/main" id="{D1EE76FC-AD51-45E7-8F4F-4391023D4D7E}"/>
                </a:ext>
              </a:extLst>
            </p:cNvPr>
            <p:cNvSpPr txBox="1"/>
            <p:nvPr/>
          </p:nvSpPr>
          <p:spPr>
            <a:xfrm>
              <a:off x="500042" y="3196537"/>
              <a:ext cx="10365643" cy="961437"/>
            </a:xfrm>
            <a:prstGeom prst="rect">
              <a:avLst/>
            </a:prstGeom>
            <a:noFill/>
          </p:spPr>
          <p:txBody>
            <a:bodyPr wrap="square" rtlCol="0">
              <a:spAutoFit/>
            </a:bodyPr>
            <a:lstStyle/>
            <a:p>
              <a:r>
                <a:rPr lang="en-US" sz="1400" dirty="0"/>
                <a:t>Setelah </a:t>
              </a:r>
              <a:r>
                <a:rPr lang="en-US" sz="1400" dirty="0" err="1"/>
                <a:t>pendaftaran</a:t>
              </a:r>
              <a:r>
                <a:rPr lang="en-US" sz="1400" dirty="0"/>
                <a:t> </a:t>
              </a:r>
              <a:r>
                <a:rPr lang="en-US" sz="1400" dirty="0" err="1"/>
                <a:t>anda</a:t>
              </a:r>
              <a:r>
                <a:rPr lang="en-US" sz="1400" dirty="0"/>
                <a:t> di </a:t>
              </a:r>
              <a:r>
                <a:rPr lang="en-US" sz="1400" dirty="0" err="1"/>
                <a:t>terima</a:t>
              </a:r>
              <a:r>
                <a:rPr lang="en-US" sz="1400" dirty="0"/>
                <a:t> oleh admin </a:t>
              </a:r>
              <a:r>
                <a:rPr lang="en-US" sz="1400" dirty="0" err="1"/>
                <a:t>perpustakaan</a:t>
              </a:r>
              <a:r>
                <a:rPr lang="en-US" sz="1400" dirty="0"/>
                <a:t> </a:t>
              </a:r>
            </a:p>
            <a:p>
              <a:r>
                <a:rPr lang="en-US" sz="1400" dirty="0" err="1"/>
                <a:t>Maka</a:t>
              </a:r>
              <a:r>
                <a:rPr lang="en-US" sz="1400" dirty="0"/>
                <a:t> </a:t>
              </a:r>
              <a:r>
                <a:rPr lang="en-US" sz="1400" dirty="0" err="1"/>
                <a:t>akan</a:t>
              </a:r>
              <a:r>
                <a:rPr lang="en-US" sz="1400" dirty="0"/>
                <a:t> </a:t>
              </a:r>
              <a:r>
                <a:rPr lang="en-US" sz="1400" dirty="0" err="1"/>
                <a:t>ada</a:t>
              </a:r>
              <a:r>
                <a:rPr lang="en-US" sz="1400" dirty="0"/>
                <a:t> </a:t>
              </a:r>
              <a:r>
                <a:rPr lang="en-US" sz="1400" dirty="0" err="1"/>
                <a:t>pemberitahuan</a:t>
              </a:r>
              <a:r>
                <a:rPr lang="en-US" sz="1400" dirty="0"/>
                <a:t> </a:t>
              </a:r>
              <a:r>
                <a:rPr lang="en-US" sz="1400" dirty="0" err="1"/>
                <a:t>akun</a:t>
              </a:r>
              <a:r>
                <a:rPr lang="en-US" sz="1400" dirty="0"/>
                <a:t> </a:t>
              </a:r>
              <a:r>
                <a:rPr lang="en-US" sz="1400" dirty="0" err="1"/>
                <a:t>anda</a:t>
              </a:r>
              <a:r>
                <a:rPr lang="en-US" sz="1400" dirty="0"/>
                <a:t> </a:t>
              </a:r>
              <a:r>
                <a:rPr lang="en-US" sz="1400" dirty="0" err="1"/>
                <a:t>sudah</a:t>
              </a:r>
              <a:r>
                <a:rPr lang="en-US" sz="1400" dirty="0"/>
                <a:t> di </a:t>
              </a:r>
              <a:r>
                <a:rPr lang="en-US" sz="1400" dirty="0" err="1"/>
                <a:t>terima</a:t>
              </a:r>
              <a:r>
                <a:rPr lang="en-US" sz="1400" dirty="0"/>
                <a:t>.</a:t>
              </a:r>
            </a:p>
            <a:p>
              <a:r>
                <a:rPr lang="en-US" sz="1400" dirty="0" err="1"/>
                <a:t>Silahkan</a:t>
              </a:r>
              <a:r>
                <a:rPr lang="en-US" sz="1400" dirty="0"/>
                <a:t> </a:t>
              </a:r>
              <a:r>
                <a:rPr lang="en-US" sz="1400" dirty="0" err="1"/>
                <a:t>melakukan</a:t>
              </a:r>
              <a:r>
                <a:rPr lang="en-US" sz="1400" dirty="0"/>
                <a:t> login pada </a:t>
              </a:r>
              <a:r>
                <a:rPr lang="en-US" sz="1400" dirty="0" err="1"/>
                <a:t>aplikasi</a:t>
              </a:r>
              <a:r>
                <a:rPr lang="en-US" sz="1400" dirty="0"/>
                <a:t>.</a:t>
              </a:r>
            </a:p>
          </p:txBody>
        </p:sp>
      </p:grpSp>
      <p:sp>
        <p:nvSpPr>
          <p:cNvPr id="11" name="1 Título"/>
          <p:cNvSpPr txBox="1">
            <a:spLocks/>
          </p:cNvSpPr>
          <p:nvPr/>
        </p:nvSpPr>
        <p:spPr>
          <a:xfrm>
            <a:off x="441351" y="28572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4930" b="1" dirty="0">
                <a:solidFill>
                  <a:schemeClr val="tx1">
                    <a:lumMod val="75000"/>
                    <a:lumOff val="25000"/>
                  </a:schemeClr>
                </a:solidFill>
              </a:rPr>
              <a:t>Form </a:t>
            </a:r>
            <a:r>
              <a:rPr lang="id-ID" sz="4930" b="1" dirty="0">
                <a:solidFill>
                  <a:srgbClr val="FF6600"/>
                </a:solidFill>
              </a:rPr>
              <a:t>Pendaftaran</a:t>
            </a:r>
            <a:endParaRPr lang="es-HN" sz="5400" b="1" dirty="0">
              <a:solidFill>
                <a:srgbClr val="FF6600"/>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2"/>
          <a:srcRect/>
          <a:stretch>
            <a:fillRect/>
          </a:stretch>
        </p:blipFill>
        <p:spPr bwMode="auto">
          <a:xfrm>
            <a:off x="2321703" y="1830043"/>
            <a:ext cx="4500594" cy="3813535"/>
          </a:xfrm>
          <a:prstGeom prst="rect">
            <a:avLst/>
          </a:prstGeom>
          <a:noFill/>
          <a:ln w="9525">
            <a:noFill/>
            <a:miter lim="800000"/>
            <a:headEnd/>
            <a:tailEnd/>
          </a:ln>
          <a:effectLst/>
        </p:spPr>
      </p:pic>
      <p:sp>
        <p:nvSpPr>
          <p:cNvPr id="19" name="1 Título"/>
          <p:cNvSpPr txBox="1">
            <a:spLocks/>
          </p:cNvSpPr>
          <p:nvPr/>
        </p:nvSpPr>
        <p:spPr>
          <a:xfrm>
            <a:off x="441351" y="28572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4930" b="1" dirty="0">
                <a:solidFill>
                  <a:schemeClr val="tx1">
                    <a:lumMod val="75000"/>
                    <a:lumOff val="25000"/>
                  </a:schemeClr>
                </a:solidFill>
              </a:rPr>
              <a:t>Form </a:t>
            </a:r>
            <a:r>
              <a:rPr lang="id-ID" sz="4930" b="1" dirty="0">
                <a:solidFill>
                  <a:srgbClr val="FF6600"/>
                </a:solidFill>
              </a:rPr>
              <a:t>Login</a:t>
            </a:r>
            <a:endParaRPr lang="es-HN" sz="5400" b="1" dirty="0">
              <a:solidFill>
                <a:srgbClr val="FF6600"/>
              </a:solidFill>
            </a:endParaRPr>
          </a:p>
        </p:txBody>
      </p:sp>
      <p:sp>
        <p:nvSpPr>
          <p:cNvPr id="20" name="1 Título"/>
          <p:cNvSpPr txBox="1">
            <a:spLocks/>
          </p:cNvSpPr>
          <p:nvPr/>
        </p:nvSpPr>
        <p:spPr>
          <a:xfrm>
            <a:off x="480984" y="811197"/>
            <a:ext cx="8162982" cy="474663"/>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1600" b="1" dirty="0">
                <a:solidFill>
                  <a:schemeClr val="bg1">
                    <a:lumMod val="50000"/>
                  </a:schemeClr>
                </a:solidFill>
              </a:rPr>
              <a:t>Form untuk masuk aplikasi Perpustakaan Digital</a:t>
            </a:r>
            <a:endParaRPr lang="es-HN" sz="1600" b="1" dirty="0">
              <a:solidFill>
                <a:schemeClr val="bg1">
                  <a:lumMod val="50000"/>
                </a:schemeClr>
              </a:solidFill>
            </a:endParaRPr>
          </a:p>
        </p:txBody>
      </p:sp>
      <p:sp>
        <p:nvSpPr>
          <p:cNvPr id="12" name="object 5">
            <a:extLst>
              <a:ext uri="{FF2B5EF4-FFF2-40B4-BE49-F238E27FC236}">
                <a16:creationId xmlns:a16="http://schemas.microsoft.com/office/drawing/2014/main" id="{7A9A146F-B4D4-4054-B9DC-CB5C92D5B73D}"/>
              </a:ext>
            </a:extLst>
          </p:cNvPr>
          <p:cNvSpPr/>
          <p:nvPr/>
        </p:nvSpPr>
        <p:spPr>
          <a:xfrm rot="5400000">
            <a:off x="5687313" y="3577341"/>
            <a:ext cx="333371" cy="1108474"/>
          </a:xfrm>
          <a:custGeom>
            <a:avLst/>
            <a:gdLst/>
            <a:ahLst/>
            <a:cxnLst/>
            <a:rect l="l" t="t" r="r" b="b"/>
            <a:pathLst>
              <a:path w="211454" h="485139">
                <a:moveTo>
                  <a:pt x="210830" y="318272"/>
                </a:moveTo>
                <a:lnTo>
                  <a:pt x="0" y="318272"/>
                </a:lnTo>
                <a:lnTo>
                  <a:pt x="105399" y="484631"/>
                </a:lnTo>
                <a:lnTo>
                  <a:pt x="210830" y="318272"/>
                </a:lnTo>
                <a:close/>
              </a:path>
              <a:path w="211454" h="485139">
                <a:moveTo>
                  <a:pt x="158130" y="0"/>
                </a:moveTo>
                <a:lnTo>
                  <a:pt x="52699" y="0"/>
                </a:lnTo>
                <a:lnTo>
                  <a:pt x="52699" y="318272"/>
                </a:lnTo>
                <a:lnTo>
                  <a:pt x="158130" y="318272"/>
                </a:lnTo>
                <a:lnTo>
                  <a:pt x="158130" y="0"/>
                </a:lnTo>
                <a:close/>
              </a:path>
            </a:pathLst>
          </a:custGeom>
          <a:solidFill>
            <a:srgbClr val="FF6600"/>
          </a:solidFill>
        </p:spPr>
        <p:txBody>
          <a:bodyPr wrap="square" lIns="0" tIns="0" rIns="0" bIns="0" rtlCol="0"/>
          <a:lstStyle/>
          <a:p>
            <a:endParaRPr/>
          </a:p>
        </p:txBody>
      </p:sp>
      <p:sp>
        <p:nvSpPr>
          <p:cNvPr id="13" name="object 6">
            <a:extLst>
              <a:ext uri="{FF2B5EF4-FFF2-40B4-BE49-F238E27FC236}">
                <a16:creationId xmlns:a16="http://schemas.microsoft.com/office/drawing/2014/main" id="{B62BF3E8-B10F-41D9-BC66-AC5BA0B0EE42}"/>
              </a:ext>
            </a:extLst>
          </p:cNvPr>
          <p:cNvSpPr/>
          <p:nvPr/>
        </p:nvSpPr>
        <p:spPr>
          <a:xfrm>
            <a:off x="6245688" y="3826754"/>
            <a:ext cx="1328561" cy="573350"/>
          </a:xfrm>
          <a:custGeom>
            <a:avLst/>
            <a:gdLst/>
            <a:ahLst/>
            <a:cxnLst/>
            <a:rect l="l" t="t" r="r" b="b"/>
            <a:pathLst>
              <a:path w="1330960" h="563245">
                <a:moveTo>
                  <a:pt x="665347" y="0"/>
                </a:moveTo>
                <a:lnTo>
                  <a:pt x="601260" y="1288"/>
                </a:lnTo>
                <a:lnTo>
                  <a:pt x="538898" y="5073"/>
                </a:lnTo>
                <a:lnTo>
                  <a:pt x="478540" y="11239"/>
                </a:lnTo>
                <a:lnTo>
                  <a:pt x="420465" y="19667"/>
                </a:lnTo>
                <a:lnTo>
                  <a:pt x="364952" y="30240"/>
                </a:lnTo>
                <a:lnTo>
                  <a:pt x="312279" y="42839"/>
                </a:lnTo>
                <a:lnTo>
                  <a:pt x="262725" y="57348"/>
                </a:lnTo>
                <a:lnTo>
                  <a:pt x="216568" y="73648"/>
                </a:lnTo>
                <a:lnTo>
                  <a:pt x="174087" y="91621"/>
                </a:lnTo>
                <a:lnTo>
                  <a:pt x="135560" y="111151"/>
                </a:lnTo>
                <a:lnTo>
                  <a:pt x="101267" y="132120"/>
                </a:lnTo>
                <a:lnTo>
                  <a:pt x="46493" y="177900"/>
                </a:lnTo>
                <a:lnTo>
                  <a:pt x="11994" y="228022"/>
                </a:lnTo>
                <a:lnTo>
                  <a:pt x="0" y="281543"/>
                </a:lnTo>
                <a:lnTo>
                  <a:pt x="3045" y="308650"/>
                </a:lnTo>
                <a:lnTo>
                  <a:pt x="26570" y="360558"/>
                </a:lnTo>
                <a:lnTo>
                  <a:pt x="71485" y="408605"/>
                </a:lnTo>
                <a:lnTo>
                  <a:pt x="135560" y="451849"/>
                </a:lnTo>
                <a:lnTo>
                  <a:pt x="174087" y="471375"/>
                </a:lnTo>
                <a:lnTo>
                  <a:pt x="216568" y="489346"/>
                </a:lnTo>
                <a:lnTo>
                  <a:pt x="262725" y="505645"/>
                </a:lnTo>
                <a:lnTo>
                  <a:pt x="312279" y="520153"/>
                </a:lnTo>
                <a:lnTo>
                  <a:pt x="364952" y="532752"/>
                </a:lnTo>
                <a:lnTo>
                  <a:pt x="420465" y="543325"/>
                </a:lnTo>
                <a:lnTo>
                  <a:pt x="478540" y="551754"/>
                </a:lnTo>
                <a:lnTo>
                  <a:pt x="538898" y="557921"/>
                </a:lnTo>
                <a:lnTo>
                  <a:pt x="601260" y="561707"/>
                </a:lnTo>
                <a:lnTo>
                  <a:pt x="665347" y="562996"/>
                </a:lnTo>
                <a:lnTo>
                  <a:pt x="729436" y="561707"/>
                </a:lnTo>
                <a:lnTo>
                  <a:pt x="791802" y="557921"/>
                </a:lnTo>
                <a:lnTo>
                  <a:pt x="852165" y="551754"/>
                </a:lnTo>
                <a:lnTo>
                  <a:pt x="910247" y="543325"/>
                </a:lnTo>
                <a:lnTo>
                  <a:pt x="965768" y="532752"/>
                </a:lnTo>
                <a:lnTo>
                  <a:pt x="1018450" y="520153"/>
                </a:lnTo>
                <a:lnTo>
                  <a:pt x="1068015" y="505645"/>
                </a:lnTo>
                <a:lnTo>
                  <a:pt x="1114182" y="489346"/>
                </a:lnTo>
                <a:lnTo>
                  <a:pt x="1156674" y="471375"/>
                </a:lnTo>
                <a:lnTo>
                  <a:pt x="1195212" y="451849"/>
                </a:lnTo>
                <a:lnTo>
                  <a:pt x="1229515" y="430887"/>
                </a:lnTo>
                <a:lnTo>
                  <a:pt x="1284307" y="385123"/>
                </a:lnTo>
                <a:lnTo>
                  <a:pt x="1318818" y="335027"/>
                </a:lnTo>
                <a:lnTo>
                  <a:pt x="1330817" y="281543"/>
                </a:lnTo>
                <a:lnTo>
                  <a:pt x="1327771" y="254417"/>
                </a:lnTo>
                <a:lnTo>
                  <a:pt x="1304237" y="202477"/>
                </a:lnTo>
                <a:lnTo>
                  <a:pt x="1259307" y="154408"/>
                </a:lnTo>
                <a:lnTo>
                  <a:pt x="1195212" y="111151"/>
                </a:lnTo>
                <a:lnTo>
                  <a:pt x="1156674" y="91621"/>
                </a:lnTo>
                <a:lnTo>
                  <a:pt x="1114182" y="73648"/>
                </a:lnTo>
                <a:lnTo>
                  <a:pt x="1068015" y="57348"/>
                </a:lnTo>
                <a:lnTo>
                  <a:pt x="1018450" y="42839"/>
                </a:lnTo>
                <a:lnTo>
                  <a:pt x="965768" y="30240"/>
                </a:lnTo>
                <a:lnTo>
                  <a:pt x="910247" y="19667"/>
                </a:lnTo>
                <a:lnTo>
                  <a:pt x="852165" y="11239"/>
                </a:lnTo>
                <a:lnTo>
                  <a:pt x="791802" y="5073"/>
                </a:lnTo>
                <a:lnTo>
                  <a:pt x="729436" y="1288"/>
                </a:lnTo>
                <a:lnTo>
                  <a:pt x="665347" y="0"/>
                </a:lnTo>
                <a:close/>
              </a:path>
            </a:pathLst>
          </a:custGeom>
          <a:solidFill>
            <a:srgbClr val="FF6600"/>
          </a:solidFill>
        </p:spPr>
        <p:txBody>
          <a:bodyPr wrap="square" lIns="0" tIns="0" rIns="0" bIns="0" rtlCol="0" anchor="ctr"/>
          <a:lstStyle/>
          <a:p>
            <a:pPr algn="ctr"/>
            <a:r>
              <a:rPr lang="en-US" b="1" dirty="0" err="1">
                <a:solidFill>
                  <a:schemeClr val="bg1"/>
                </a:solidFill>
              </a:rPr>
              <a:t>Klik</a:t>
            </a:r>
            <a:r>
              <a:rPr lang="en-US" b="1" dirty="0">
                <a:solidFill>
                  <a:schemeClr val="bg1"/>
                </a:solidFill>
              </a:rPr>
              <a:t> Login</a:t>
            </a:r>
            <a:endParaRPr b="1" dirty="0">
              <a:solidFill>
                <a:schemeClr val="bg1"/>
              </a:solidFill>
            </a:endParaRPr>
          </a:p>
        </p:txBody>
      </p:sp>
      <p:sp>
        <p:nvSpPr>
          <p:cNvPr id="14" name="Kotak Teks 16">
            <a:extLst>
              <a:ext uri="{FF2B5EF4-FFF2-40B4-BE49-F238E27FC236}">
                <a16:creationId xmlns:a16="http://schemas.microsoft.com/office/drawing/2014/main" id="{3B9ECCD4-BA4A-4E0A-92E1-5B58CB9BBA41}"/>
              </a:ext>
            </a:extLst>
          </p:cNvPr>
          <p:cNvSpPr txBox="1"/>
          <p:nvPr/>
        </p:nvSpPr>
        <p:spPr>
          <a:xfrm>
            <a:off x="571472" y="1357298"/>
            <a:ext cx="5572164" cy="369332"/>
          </a:xfrm>
          <a:prstGeom prst="rect">
            <a:avLst/>
          </a:prstGeom>
          <a:noFill/>
        </p:spPr>
        <p:txBody>
          <a:bodyPr wrap="square" rtlCol="0">
            <a:spAutoFit/>
          </a:bodyPr>
          <a:lstStyle/>
          <a:p>
            <a:r>
              <a:rPr lang="en-US" dirty="0"/>
              <a:t>Masukkan email dan kata </a:t>
            </a:r>
            <a:r>
              <a:rPr lang="en-US" dirty="0" err="1"/>
              <a:t>sandi</a:t>
            </a:r>
            <a:r>
              <a:rPr lang="en-US" dirty="0"/>
              <a:t> </a:t>
            </a:r>
            <a:r>
              <a:rPr lang="en-US" dirty="0" err="1"/>
              <a:t>untuk</a:t>
            </a:r>
            <a:r>
              <a:rPr lang="en-US" dirty="0"/>
              <a:t> login pada </a:t>
            </a:r>
            <a:r>
              <a:rPr lang="en-US" dirty="0" err="1"/>
              <a:t>aplikasi</a:t>
            </a:r>
            <a:endParaRPr lang="en-US"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Pentagon 64"/>
          <p:cNvSpPr/>
          <p:nvPr/>
        </p:nvSpPr>
        <p:spPr>
          <a:xfrm>
            <a:off x="0" y="1071546"/>
            <a:ext cx="2500298" cy="285752"/>
          </a:xfrm>
          <a:prstGeom prst="homePlat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d-ID"/>
          </a:p>
        </p:txBody>
      </p:sp>
      <p:sp>
        <p:nvSpPr>
          <p:cNvPr id="20" name="1 Título"/>
          <p:cNvSpPr txBox="1">
            <a:spLocks/>
          </p:cNvSpPr>
          <p:nvPr/>
        </p:nvSpPr>
        <p:spPr>
          <a:xfrm>
            <a:off x="490509" y="819855"/>
            <a:ext cx="8162982" cy="474663"/>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2000" dirty="0">
                <a:solidFill>
                  <a:srgbClr val="FFFF00"/>
                </a:solidFill>
              </a:rPr>
              <a:t>Kata Sambutan</a:t>
            </a:r>
            <a:endParaRPr lang="es-HN" sz="2000" dirty="0">
              <a:solidFill>
                <a:srgbClr val="FFFF00"/>
              </a:solidFill>
            </a:endParaRPr>
          </a:p>
        </p:txBody>
      </p:sp>
      <p:pic>
        <p:nvPicPr>
          <p:cNvPr id="24578" name="Picture 2"/>
          <p:cNvPicPr>
            <a:picLocks noChangeAspect="1" noChangeArrowheads="1"/>
          </p:cNvPicPr>
          <p:nvPr/>
        </p:nvPicPr>
        <p:blipFill>
          <a:blip r:embed="rId2" cstate="screen"/>
          <a:srcRect/>
          <a:stretch>
            <a:fillRect/>
          </a:stretch>
        </p:blipFill>
        <p:spPr bwMode="auto">
          <a:xfrm>
            <a:off x="928662" y="1428736"/>
            <a:ext cx="6961112" cy="3913714"/>
          </a:xfrm>
          <a:prstGeom prst="rect">
            <a:avLst/>
          </a:prstGeom>
          <a:ln>
            <a:noFill/>
          </a:ln>
          <a:effectLst>
            <a:outerShdw blurRad="292100" dist="139700" dir="2700000" algn="tl" rotWithShape="0">
              <a:srgbClr val="333333">
                <a:alpha val="65000"/>
              </a:srgbClr>
            </a:outerShdw>
          </a:effectLst>
        </p:spPr>
      </p:pic>
      <p:sp>
        <p:nvSpPr>
          <p:cNvPr id="64" name="TextBox 63"/>
          <p:cNvSpPr txBox="1"/>
          <p:nvPr/>
        </p:nvSpPr>
        <p:spPr>
          <a:xfrm>
            <a:off x="857224" y="5500702"/>
            <a:ext cx="7643866" cy="307777"/>
          </a:xfrm>
          <a:prstGeom prst="rect">
            <a:avLst/>
          </a:prstGeom>
          <a:noFill/>
        </p:spPr>
        <p:txBody>
          <a:bodyPr wrap="square" rtlCol="0">
            <a:spAutoFit/>
          </a:bodyPr>
          <a:lstStyle/>
          <a:p>
            <a:r>
              <a:rPr lang="id-ID" sz="1400" dirty="0"/>
              <a:t>Berisi Kata sambutan mengenai aplikasi Perpustakaan Digital yang dimiliki Instansi/Lembaga Anda.</a:t>
            </a:r>
          </a:p>
        </p:txBody>
      </p:sp>
      <p:sp>
        <p:nvSpPr>
          <p:cNvPr id="7" name="1 Título"/>
          <p:cNvSpPr txBox="1">
            <a:spLocks/>
          </p:cNvSpPr>
          <p:nvPr/>
        </p:nvSpPr>
        <p:spPr>
          <a:xfrm>
            <a:off x="227037" y="13650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4930" b="1" dirty="0">
                <a:solidFill>
                  <a:schemeClr val="tx1">
                    <a:lumMod val="75000"/>
                    <a:lumOff val="25000"/>
                  </a:schemeClr>
                </a:solidFill>
              </a:rPr>
              <a:t>Tampilan </a:t>
            </a:r>
            <a:r>
              <a:rPr lang="id-ID" sz="4930" b="1" dirty="0">
                <a:solidFill>
                  <a:srgbClr val="FF6600"/>
                </a:solidFill>
              </a:rPr>
              <a:t>Aplikasi</a:t>
            </a:r>
            <a:endParaRPr lang="es-HN" sz="5400" b="1" dirty="0">
              <a:solidFill>
                <a:srgbClr val="FF6600"/>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Pentagon 118"/>
          <p:cNvSpPr/>
          <p:nvPr/>
        </p:nvSpPr>
        <p:spPr>
          <a:xfrm>
            <a:off x="0" y="1071546"/>
            <a:ext cx="2500298" cy="285752"/>
          </a:xfrm>
          <a:prstGeom prst="homePlat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d-ID"/>
          </a:p>
        </p:txBody>
      </p:sp>
      <p:pic>
        <p:nvPicPr>
          <p:cNvPr id="25604" name="Picture 4"/>
          <p:cNvPicPr>
            <a:picLocks noChangeAspect="1" noChangeArrowheads="1"/>
          </p:cNvPicPr>
          <p:nvPr/>
        </p:nvPicPr>
        <p:blipFill>
          <a:blip r:embed="rId2" cstate="screen"/>
          <a:srcRect/>
          <a:stretch>
            <a:fillRect/>
          </a:stretch>
        </p:blipFill>
        <p:spPr bwMode="auto">
          <a:xfrm>
            <a:off x="571472" y="1747826"/>
            <a:ext cx="7183289" cy="4038628"/>
          </a:xfrm>
          <a:prstGeom prst="rect">
            <a:avLst/>
          </a:prstGeom>
          <a:ln>
            <a:noFill/>
          </a:ln>
          <a:effectLst>
            <a:outerShdw blurRad="292100" dist="139700" dir="2700000" algn="tl" rotWithShape="0">
              <a:srgbClr val="333333">
                <a:alpha val="65000"/>
              </a:srgbClr>
            </a:outerShdw>
          </a:effectLst>
        </p:spPr>
      </p:pic>
      <p:sp>
        <p:nvSpPr>
          <p:cNvPr id="63" name="Rectangle 62"/>
          <p:cNvSpPr/>
          <p:nvPr/>
        </p:nvSpPr>
        <p:spPr>
          <a:xfrm>
            <a:off x="6656402" y="2454694"/>
            <a:ext cx="2214578" cy="2928958"/>
          </a:xfrm>
          <a:prstGeom prst="rect">
            <a:avLst/>
          </a:prstGeom>
          <a:solidFill>
            <a:schemeClr val="bg1">
              <a:lumMod val="95000"/>
            </a:schemeClr>
          </a:solidFill>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id-ID"/>
          </a:p>
        </p:txBody>
      </p:sp>
      <p:sp>
        <p:nvSpPr>
          <p:cNvPr id="20" name="1 Título"/>
          <p:cNvSpPr txBox="1">
            <a:spLocks/>
          </p:cNvSpPr>
          <p:nvPr/>
        </p:nvSpPr>
        <p:spPr>
          <a:xfrm>
            <a:off x="480984" y="805361"/>
            <a:ext cx="8162982" cy="474663"/>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2000" dirty="0">
                <a:solidFill>
                  <a:srgbClr val="FFFF00"/>
                </a:solidFill>
              </a:rPr>
              <a:t>Halaman Depan</a:t>
            </a:r>
            <a:endParaRPr lang="es-HN" sz="2000" dirty="0">
              <a:solidFill>
                <a:srgbClr val="FFFF00"/>
              </a:solidFill>
            </a:endParaRPr>
          </a:p>
        </p:txBody>
      </p:sp>
      <p:sp>
        <p:nvSpPr>
          <p:cNvPr id="26" name="object 24">
            <a:extLst>
              <a:ext uri="{FF2B5EF4-FFF2-40B4-BE49-F238E27FC236}">
                <a16:creationId xmlns:a16="http://schemas.microsoft.com/office/drawing/2014/main" id="{FC3B9C95-5906-44C3-968A-375D51326B9B}"/>
              </a:ext>
            </a:extLst>
          </p:cNvPr>
          <p:cNvSpPr txBox="1"/>
          <p:nvPr/>
        </p:nvSpPr>
        <p:spPr>
          <a:xfrm>
            <a:off x="7004466" y="2811884"/>
            <a:ext cx="1931865" cy="2814232"/>
          </a:xfrm>
          <a:prstGeom prst="rect">
            <a:avLst/>
          </a:prstGeom>
        </p:spPr>
        <p:txBody>
          <a:bodyPr vert="horz" wrap="square" lIns="0" tIns="13335" rIns="0" bIns="0" rtlCol="0">
            <a:spAutoFit/>
          </a:bodyPr>
          <a:lstStyle/>
          <a:p>
            <a:pPr marL="355600" indent="-342900">
              <a:lnSpc>
                <a:spcPct val="100000"/>
              </a:lnSpc>
              <a:spcBef>
                <a:spcPts val="105"/>
              </a:spcBef>
              <a:buAutoNum type="arabicPeriod"/>
              <a:tabLst>
                <a:tab pos="354965" algn="l"/>
                <a:tab pos="355600" algn="l"/>
              </a:tabLst>
            </a:pPr>
            <a:r>
              <a:rPr sz="1400" spc="-5" dirty="0" err="1">
                <a:latin typeface="Arial"/>
                <a:cs typeface="Arial"/>
              </a:rPr>
              <a:t>Beranda</a:t>
            </a:r>
            <a:endParaRPr sz="1400" dirty="0">
              <a:latin typeface="Arial"/>
              <a:cs typeface="Arial"/>
            </a:endParaRPr>
          </a:p>
          <a:p>
            <a:pPr marL="355600" indent="-342900">
              <a:lnSpc>
                <a:spcPct val="100000"/>
              </a:lnSpc>
              <a:buAutoNum type="arabicPeriod"/>
              <a:tabLst>
                <a:tab pos="354965" algn="l"/>
                <a:tab pos="355600" algn="l"/>
              </a:tabLst>
            </a:pPr>
            <a:r>
              <a:rPr lang="en-US" sz="1400" spc="-5" dirty="0">
                <a:latin typeface="Arial"/>
                <a:cs typeface="Arial"/>
              </a:rPr>
              <a:t>B</a:t>
            </a:r>
            <a:r>
              <a:rPr lang="id-ID" sz="1400" spc="-5" dirty="0">
                <a:latin typeface="Arial"/>
                <a:cs typeface="Arial"/>
              </a:rPr>
              <a:t>uku</a:t>
            </a:r>
            <a:endParaRPr sz="1400" dirty="0">
              <a:latin typeface="Arial"/>
              <a:cs typeface="Arial"/>
            </a:endParaRPr>
          </a:p>
          <a:p>
            <a:pPr marL="355600" indent="-342900">
              <a:lnSpc>
                <a:spcPct val="100000"/>
              </a:lnSpc>
              <a:buAutoNum type="arabicPeriod"/>
              <a:tabLst>
                <a:tab pos="354965" algn="l"/>
                <a:tab pos="355600" algn="l"/>
              </a:tabLst>
            </a:pPr>
            <a:r>
              <a:rPr sz="1400" dirty="0" err="1">
                <a:latin typeface="Arial"/>
                <a:cs typeface="Arial"/>
              </a:rPr>
              <a:t>Jurnal</a:t>
            </a:r>
            <a:endParaRPr sz="1400" dirty="0">
              <a:latin typeface="Arial"/>
              <a:cs typeface="Arial"/>
            </a:endParaRPr>
          </a:p>
          <a:p>
            <a:pPr marL="355600" indent="-342900">
              <a:lnSpc>
                <a:spcPct val="100000"/>
              </a:lnSpc>
              <a:buAutoNum type="arabicPeriod"/>
              <a:tabLst>
                <a:tab pos="354965" algn="l"/>
                <a:tab pos="355600" algn="l"/>
              </a:tabLst>
            </a:pPr>
            <a:r>
              <a:rPr lang="en-US" sz="1400" dirty="0">
                <a:latin typeface="Arial"/>
                <a:cs typeface="Arial"/>
              </a:rPr>
              <a:t>M</a:t>
            </a:r>
            <a:r>
              <a:rPr lang="id-ID" sz="1400" dirty="0">
                <a:latin typeface="Arial"/>
                <a:cs typeface="Arial"/>
              </a:rPr>
              <a:t>ajalah</a:t>
            </a:r>
            <a:endParaRPr sz="1400" dirty="0">
              <a:latin typeface="Arial"/>
              <a:cs typeface="Arial"/>
            </a:endParaRPr>
          </a:p>
          <a:p>
            <a:pPr marL="355600" indent="-342900">
              <a:lnSpc>
                <a:spcPct val="100000"/>
              </a:lnSpc>
              <a:buAutoNum type="arabicPeriod"/>
              <a:tabLst>
                <a:tab pos="354965" algn="l"/>
                <a:tab pos="355600" algn="l"/>
              </a:tabLst>
            </a:pPr>
            <a:r>
              <a:rPr lang="id-ID" sz="1400" dirty="0">
                <a:latin typeface="Arial"/>
                <a:cs typeface="Arial"/>
              </a:rPr>
              <a:t>Pencarian</a:t>
            </a:r>
            <a:endParaRPr lang="en-US" sz="1400" dirty="0">
              <a:latin typeface="Arial"/>
              <a:cs typeface="Arial"/>
            </a:endParaRPr>
          </a:p>
          <a:p>
            <a:pPr marL="355600" indent="-342900">
              <a:buFontTx/>
              <a:buAutoNum type="arabicPeriod"/>
              <a:tabLst>
                <a:tab pos="354965" algn="l"/>
                <a:tab pos="355600" algn="l"/>
              </a:tabLst>
            </a:pPr>
            <a:r>
              <a:rPr lang="en-US" sz="1400" spc="-5" dirty="0">
                <a:latin typeface="Arial"/>
                <a:cs typeface="Arial"/>
              </a:rPr>
              <a:t>B</a:t>
            </a:r>
            <a:r>
              <a:rPr lang="id-ID" sz="1400" spc="-5" dirty="0">
                <a:latin typeface="Arial"/>
                <a:cs typeface="Arial"/>
              </a:rPr>
              <a:t>anner</a:t>
            </a:r>
          </a:p>
          <a:p>
            <a:pPr marL="12700">
              <a:lnSpc>
                <a:spcPct val="100000"/>
              </a:lnSpc>
              <a:tabLst>
                <a:tab pos="354965" algn="l"/>
                <a:tab pos="355600" algn="l"/>
              </a:tabLst>
            </a:pPr>
            <a:r>
              <a:rPr lang="en-US" sz="1400" spc="-5" dirty="0">
                <a:latin typeface="Arial"/>
                <a:cs typeface="Arial"/>
              </a:rPr>
              <a:t>7.  </a:t>
            </a:r>
            <a:r>
              <a:rPr lang="id-ID" sz="1400" spc="-5" dirty="0">
                <a:latin typeface="Arial"/>
                <a:cs typeface="Arial"/>
              </a:rPr>
              <a:t>	Perpustakaan</a:t>
            </a:r>
            <a:endParaRPr lang="en-US" sz="1400" dirty="0">
              <a:latin typeface="Arial"/>
              <a:cs typeface="Arial"/>
            </a:endParaRPr>
          </a:p>
          <a:p>
            <a:pPr marL="12700">
              <a:lnSpc>
                <a:spcPct val="100000"/>
              </a:lnSpc>
              <a:tabLst>
                <a:tab pos="354965" algn="l"/>
                <a:tab pos="355600" algn="l"/>
              </a:tabLst>
            </a:pPr>
            <a:r>
              <a:rPr lang="en-US" sz="1400" spc="-5" dirty="0">
                <a:latin typeface="Arial"/>
                <a:cs typeface="Arial"/>
              </a:rPr>
              <a:t>8.  </a:t>
            </a:r>
            <a:r>
              <a:rPr lang="id-ID" sz="1400" spc="-5" dirty="0">
                <a:latin typeface="Arial"/>
                <a:cs typeface="Arial"/>
              </a:rPr>
              <a:t>	Buku Dipinjam</a:t>
            </a:r>
            <a:endParaRPr lang="en-US" sz="1400" dirty="0">
              <a:latin typeface="Arial"/>
              <a:cs typeface="Arial"/>
            </a:endParaRPr>
          </a:p>
          <a:p>
            <a:pPr marL="355600" indent="-342900">
              <a:lnSpc>
                <a:spcPct val="100000"/>
              </a:lnSpc>
              <a:buAutoNum type="arabicPeriod" startAt="9"/>
              <a:tabLst>
                <a:tab pos="354965" algn="l"/>
                <a:tab pos="355600" algn="l"/>
              </a:tabLst>
            </a:pPr>
            <a:r>
              <a:rPr lang="id-ID" sz="1400" spc="-5" dirty="0">
                <a:latin typeface="Arial"/>
                <a:cs typeface="Arial"/>
              </a:rPr>
              <a:t>Reader</a:t>
            </a:r>
            <a:endParaRPr lang="en-US" sz="1400" spc="-5" dirty="0">
              <a:latin typeface="Arial"/>
              <a:cs typeface="Arial"/>
            </a:endParaRPr>
          </a:p>
          <a:p>
            <a:pPr marL="355600" indent="-342900">
              <a:lnSpc>
                <a:spcPct val="100000"/>
              </a:lnSpc>
              <a:buAutoNum type="arabicPeriod" startAt="9"/>
              <a:tabLst>
                <a:tab pos="354965" algn="l"/>
                <a:tab pos="355600" algn="l"/>
              </a:tabLst>
            </a:pPr>
            <a:r>
              <a:rPr lang="id-ID" sz="1400" spc="-5" dirty="0">
                <a:latin typeface="Arial"/>
                <a:cs typeface="Arial"/>
              </a:rPr>
              <a:t>Logout/Keluar</a:t>
            </a:r>
            <a:endParaRPr lang="en-US" sz="1400" spc="-5" dirty="0">
              <a:latin typeface="Arial"/>
              <a:cs typeface="Arial"/>
            </a:endParaRPr>
          </a:p>
          <a:p>
            <a:pPr marL="355600" indent="-342900">
              <a:lnSpc>
                <a:spcPct val="100000"/>
              </a:lnSpc>
              <a:buAutoNum type="arabicPeriod" startAt="9"/>
              <a:tabLst>
                <a:tab pos="354965" algn="l"/>
                <a:tab pos="355600" algn="l"/>
              </a:tabLst>
            </a:pPr>
            <a:r>
              <a:rPr lang="id-ID" sz="1400" spc="-5" dirty="0">
                <a:latin typeface="Arial"/>
                <a:cs typeface="Arial"/>
              </a:rPr>
              <a:t>Buku dan Stok</a:t>
            </a:r>
            <a:endParaRPr lang="en-US" sz="1400" spc="-5" dirty="0">
              <a:latin typeface="Arial"/>
              <a:cs typeface="Arial"/>
            </a:endParaRPr>
          </a:p>
          <a:p>
            <a:pPr marL="355600" indent="-342900">
              <a:tabLst>
                <a:tab pos="354965" algn="l"/>
                <a:tab pos="355600" algn="l"/>
              </a:tabLst>
            </a:pPr>
            <a:endParaRPr lang="en-US" sz="1400" spc="-5" dirty="0">
              <a:latin typeface="Arial"/>
              <a:cs typeface="Arial"/>
            </a:endParaRPr>
          </a:p>
          <a:p>
            <a:pPr marL="12700">
              <a:lnSpc>
                <a:spcPct val="100000"/>
              </a:lnSpc>
              <a:tabLst>
                <a:tab pos="354965" algn="l"/>
                <a:tab pos="355600" algn="l"/>
              </a:tabLst>
            </a:pPr>
            <a:endParaRPr sz="1400" dirty="0">
              <a:latin typeface="Arial"/>
              <a:cs typeface="Arial"/>
            </a:endParaRPr>
          </a:p>
        </p:txBody>
      </p:sp>
      <p:sp>
        <p:nvSpPr>
          <p:cNvPr id="27" name="object 25">
            <a:extLst>
              <a:ext uri="{FF2B5EF4-FFF2-40B4-BE49-F238E27FC236}">
                <a16:creationId xmlns:a16="http://schemas.microsoft.com/office/drawing/2014/main" id="{CA32DC4C-9E13-44A6-BF33-ED9EA314112C}"/>
              </a:ext>
            </a:extLst>
          </p:cNvPr>
          <p:cNvSpPr txBox="1"/>
          <p:nvPr/>
        </p:nvSpPr>
        <p:spPr>
          <a:xfrm>
            <a:off x="8598407" y="2626932"/>
            <a:ext cx="2903079" cy="228909"/>
          </a:xfrm>
          <a:prstGeom prst="rect">
            <a:avLst/>
          </a:prstGeom>
        </p:spPr>
        <p:txBody>
          <a:bodyPr vert="horz" wrap="square" lIns="0" tIns="13335" rIns="0" bIns="0" rtlCol="0">
            <a:spAutoFit/>
          </a:bodyPr>
          <a:lstStyle/>
          <a:p>
            <a:pPr marL="12700">
              <a:lnSpc>
                <a:spcPct val="100000"/>
              </a:lnSpc>
              <a:tabLst>
                <a:tab pos="354965" algn="l"/>
                <a:tab pos="355600" algn="l"/>
              </a:tabLst>
            </a:pPr>
            <a:endParaRPr sz="1400" dirty="0">
              <a:latin typeface="Arial"/>
              <a:cs typeface="Arial"/>
            </a:endParaRPr>
          </a:p>
        </p:txBody>
      </p:sp>
      <p:sp>
        <p:nvSpPr>
          <p:cNvPr id="58" name="TextBox 57">
            <a:extLst>
              <a:ext uri="{FF2B5EF4-FFF2-40B4-BE49-F238E27FC236}">
                <a16:creationId xmlns:a16="http://schemas.microsoft.com/office/drawing/2014/main" id="{CF0509D4-AE78-4559-88F3-842AB53C5A64}"/>
              </a:ext>
            </a:extLst>
          </p:cNvPr>
          <p:cNvSpPr txBox="1"/>
          <p:nvPr/>
        </p:nvSpPr>
        <p:spPr>
          <a:xfrm>
            <a:off x="6942154" y="2456499"/>
            <a:ext cx="2000264" cy="307777"/>
          </a:xfrm>
          <a:prstGeom prst="rect">
            <a:avLst/>
          </a:prstGeom>
          <a:noFill/>
        </p:spPr>
        <p:txBody>
          <a:bodyPr wrap="square" rtlCol="0">
            <a:spAutoFit/>
          </a:bodyPr>
          <a:lstStyle/>
          <a:p>
            <a:r>
              <a:rPr lang="id-ID" sz="1400" b="1" dirty="0"/>
              <a:t>Keterangan Gambar:</a:t>
            </a:r>
          </a:p>
        </p:txBody>
      </p:sp>
      <p:grpSp>
        <p:nvGrpSpPr>
          <p:cNvPr id="66" name="Group 65"/>
          <p:cNvGrpSpPr/>
          <p:nvPr/>
        </p:nvGrpSpPr>
        <p:grpSpPr>
          <a:xfrm>
            <a:off x="2071670" y="1428617"/>
            <a:ext cx="227314" cy="549398"/>
            <a:chOff x="204756" y="1695436"/>
            <a:chExt cx="227314" cy="549398"/>
          </a:xfrm>
        </p:grpSpPr>
        <p:grpSp>
          <p:nvGrpSpPr>
            <p:cNvPr id="65" name="Group 64"/>
            <p:cNvGrpSpPr/>
            <p:nvPr/>
          </p:nvGrpSpPr>
          <p:grpSpPr>
            <a:xfrm>
              <a:off x="223493" y="1750465"/>
              <a:ext cx="208577" cy="494369"/>
              <a:chOff x="223493" y="1750465"/>
              <a:chExt cx="208577" cy="494369"/>
            </a:xfrm>
          </p:grpSpPr>
          <p:sp>
            <p:nvSpPr>
              <p:cNvPr id="16"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22" name="object 15">
                <a:extLst>
                  <a:ext uri="{FF2B5EF4-FFF2-40B4-BE49-F238E27FC236}">
                    <a16:creationId xmlns:a16="http://schemas.microsoft.com/office/drawing/2014/main" id="{A3FA35A5-E77E-4059-BADB-0B412A704224}"/>
                  </a:ext>
                </a:extLst>
              </p:cNvPr>
              <p:cNvSpPr/>
              <p:nvPr/>
            </p:nvSpPr>
            <p:spPr>
              <a:xfrm>
                <a:off x="280835" y="1918834"/>
                <a:ext cx="93860" cy="326000"/>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64" name="TextBox 63"/>
            <p:cNvSpPr txBox="1"/>
            <p:nvPr/>
          </p:nvSpPr>
          <p:spPr>
            <a:xfrm>
              <a:off x="204756" y="1695436"/>
              <a:ext cx="214314" cy="261610"/>
            </a:xfrm>
            <a:prstGeom prst="rect">
              <a:avLst/>
            </a:prstGeom>
            <a:noFill/>
          </p:spPr>
          <p:txBody>
            <a:bodyPr wrap="square" rtlCol="0">
              <a:spAutoFit/>
            </a:bodyPr>
            <a:lstStyle/>
            <a:p>
              <a:r>
                <a:rPr lang="id-ID" sz="1100" dirty="0">
                  <a:solidFill>
                    <a:schemeClr val="bg1"/>
                  </a:solidFill>
                </a:rPr>
                <a:t>1</a:t>
              </a:r>
            </a:p>
          </p:txBody>
        </p:sp>
      </p:grpSp>
      <p:grpSp>
        <p:nvGrpSpPr>
          <p:cNvPr id="67" name="Group 66"/>
          <p:cNvGrpSpPr/>
          <p:nvPr/>
        </p:nvGrpSpPr>
        <p:grpSpPr>
          <a:xfrm>
            <a:off x="2535876" y="1425760"/>
            <a:ext cx="227314" cy="549398"/>
            <a:chOff x="204756" y="1695436"/>
            <a:chExt cx="227314" cy="549398"/>
          </a:xfrm>
        </p:grpSpPr>
        <p:grpSp>
          <p:nvGrpSpPr>
            <p:cNvPr id="68" name="Group 64"/>
            <p:cNvGrpSpPr/>
            <p:nvPr/>
          </p:nvGrpSpPr>
          <p:grpSpPr>
            <a:xfrm>
              <a:off x="223493" y="1750465"/>
              <a:ext cx="208577" cy="494369"/>
              <a:chOff x="223493" y="1750465"/>
              <a:chExt cx="208577" cy="494369"/>
            </a:xfrm>
          </p:grpSpPr>
          <p:sp>
            <p:nvSpPr>
              <p:cNvPr id="70"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71" name="object 15">
                <a:extLst>
                  <a:ext uri="{FF2B5EF4-FFF2-40B4-BE49-F238E27FC236}">
                    <a16:creationId xmlns:a16="http://schemas.microsoft.com/office/drawing/2014/main" id="{A3FA35A5-E77E-4059-BADB-0B412A704224}"/>
                  </a:ext>
                </a:extLst>
              </p:cNvPr>
              <p:cNvSpPr/>
              <p:nvPr/>
            </p:nvSpPr>
            <p:spPr>
              <a:xfrm>
                <a:off x="280835" y="1918834"/>
                <a:ext cx="93860" cy="326000"/>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69" name="TextBox 68"/>
            <p:cNvSpPr txBox="1"/>
            <p:nvPr/>
          </p:nvSpPr>
          <p:spPr>
            <a:xfrm>
              <a:off x="204756" y="1695436"/>
              <a:ext cx="214314" cy="261610"/>
            </a:xfrm>
            <a:prstGeom prst="rect">
              <a:avLst/>
            </a:prstGeom>
            <a:noFill/>
          </p:spPr>
          <p:txBody>
            <a:bodyPr wrap="square" rtlCol="0">
              <a:spAutoFit/>
            </a:bodyPr>
            <a:lstStyle/>
            <a:p>
              <a:r>
                <a:rPr lang="id-ID" sz="1100" dirty="0">
                  <a:solidFill>
                    <a:schemeClr val="bg1"/>
                  </a:solidFill>
                </a:rPr>
                <a:t>2</a:t>
              </a:r>
            </a:p>
          </p:txBody>
        </p:sp>
      </p:grpSp>
      <p:grpSp>
        <p:nvGrpSpPr>
          <p:cNvPr id="72" name="Group 71"/>
          <p:cNvGrpSpPr/>
          <p:nvPr/>
        </p:nvGrpSpPr>
        <p:grpSpPr>
          <a:xfrm>
            <a:off x="3035942" y="1426514"/>
            <a:ext cx="227314" cy="549398"/>
            <a:chOff x="204756" y="1695436"/>
            <a:chExt cx="227314" cy="549398"/>
          </a:xfrm>
        </p:grpSpPr>
        <p:grpSp>
          <p:nvGrpSpPr>
            <p:cNvPr id="73" name="Group 64"/>
            <p:cNvGrpSpPr/>
            <p:nvPr/>
          </p:nvGrpSpPr>
          <p:grpSpPr>
            <a:xfrm>
              <a:off x="223493" y="1750465"/>
              <a:ext cx="208577" cy="494369"/>
              <a:chOff x="223493" y="1750465"/>
              <a:chExt cx="208577" cy="494369"/>
            </a:xfrm>
          </p:grpSpPr>
          <p:sp>
            <p:nvSpPr>
              <p:cNvPr id="75"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76" name="object 15">
                <a:extLst>
                  <a:ext uri="{FF2B5EF4-FFF2-40B4-BE49-F238E27FC236}">
                    <a16:creationId xmlns:a16="http://schemas.microsoft.com/office/drawing/2014/main" id="{A3FA35A5-E77E-4059-BADB-0B412A704224}"/>
                  </a:ext>
                </a:extLst>
              </p:cNvPr>
              <p:cNvSpPr/>
              <p:nvPr/>
            </p:nvSpPr>
            <p:spPr>
              <a:xfrm>
                <a:off x="280835" y="1918834"/>
                <a:ext cx="93860" cy="326000"/>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74" name="TextBox 73"/>
            <p:cNvSpPr txBox="1"/>
            <p:nvPr/>
          </p:nvSpPr>
          <p:spPr>
            <a:xfrm>
              <a:off x="204756" y="1695436"/>
              <a:ext cx="214314" cy="261610"/>
            </a:xfrm>
            <a:prstGeom prst="rect">
              <a:avLst/>
            </a:prstGeom>
            <a:noFill/>
          </p:spPr>
          <p:txBody>
            <a:bodyPr wrap="square" rtlCol="0">
              <a:spAutoFit/>
            </a:bodyPr>
            <a:lstStyle/>
            <a:p>
              <a:r>
                <a:rPr lang="id-ID" sz="1100" dirty="0">
                  <a:solidFill>
                    <a:schemeClr val="bg1"/>
                  </a:solidFill>
                </a:rPr>
                <a:t>3</a:t>
              </a:r>
            </a:p>
          </p:txBody>
        </p:sp>
      </p:grpSp>
      <p:grpSp>
        <p:nvGrpSpPr>
          <p:cNvPr id="77" name="Group 76"/>
          <p:cNvGrpSpPr/>
          <p:nvPr/>
        </p:nvGrpSpPr>
        <p:grpSpPr>
          <a:xfrm>
            <a:off x="3630306" y="1426514"/>
            <a:ext cx="227314" cy="549398"/>
            <a:chOff x="204756" y="1695436"/>
            <a:chExt cx="227314" cy="549398"/>
          </a:xfrm>
        </p:grpSpPr>
        <p:grpSp>
          <p:nvGrpSpPr>
            <p:cNvPr id="78" name="Group 64"/>
            <p:cNvGrpSpPr/>
            <p:nvPr/>
          </p:nvGrpSpPr>
          <p:grpSpPr>
            <a:xfrm>
              <a:off x="223493" y="1750465"/>
              <a:ext cx="208577" cy="494369"/>
              <a:chOff x="223493" y="1750465"/>
              <a:chExt cx="208577" cy="494369"/>
            </a:xfrm>
          </p:grpSpPr>
          <p:sp>
            <p:nvSpPr>
              <p:cNvPr id="80"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81" name="object 15">
                <a:extLst>
                  <a:ext uri="{FF2B5EF4-FFF2-40B4-BE49-F238E27FC236}">
                    <a16:creationId xmlns:a16="http://schemas.microsoft.com/office/drawing/2014/main" id="{A3FA35A5-E77E-4059-BADB-0B412A704224}"/>
                  </a:ext>
                </a:extLst>
              </p:cNvPr>
              <p:cNvSpPr/>
              <p:nvPr/>
            </p:nvSpPr>
            <p:spPr>
              <a:xfrm>
                <a:off x="280835" y="1918834"/>
                <a:ext cx="93860" cy="326000"/>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79" name="TextBox 78"/>
            <p:cNvSpPr txBox="1"/>
            <p:nvPr/>
          </p:nvSpPr>
          <p:spPr>
            <a:xfrm>
              <a:off x="204756" y="1695436"/>
              <a:ext cx="214314" cy="261610"/>
            </a:xfrm>
            <a:prstGeom prst="rect">
              <a:avLst/>
            </a:prstGeom>
            <a:noFill/>
          </p:spPr>
          <p:txBody>
            <a:bodyPr wrap="square" rtlCol="0">
              <a:spAutoFit/>
            </a:bodyPr>
            <a:lstStyle/>
            <a:p>
              <a:r>
                <a:rPr lang="id-ID" sz="1100" dirty="0">
                  <a:solidFill>
                    <a:schemeClr val="bg1"/>
                  </a:solidFill>
                </a:rPr>
                <a:t>4</a:t>
              </a:r>
            </a:p>
          </p:txBody>
        </p:sp>
      </p:grpSp>
      <p:grpSp>
        <p:nvGrpSpPr>
          <p:cNvPr id="82" name="Group 81"/>
          <p:cNvGrpSpPr/>
          <p:nvPr/>
        </p:nvGrpSpPr>
        <p:grpSpPr>
          <a:xfrm>
            <a:off x="6845016" y="1426514"/>
            <a:ext cx="227314" cy="549398"/>
            <a:chOff x="204756" y="1695436"/>
            <a:chExt cx="227314" cy="549398"/>
          </a:xfrm>
        </p:grpSpPr>
        <p:grpSp>
          <p:nvGrpSpPr>
            <p:cNvPr id="83" name="Group 64"/>
            <p:cNvGrpSpPr/>
            <p:nvPr/>
          </p:nvGrpSpPr>
          <p:grpSpPr>
            <a:xfrm>
              <a:off x="223493" y="1750465"/>
              <a:ext cx="208577" cy="494369"/>
              <a:chOff x="223493" y="1750465"/>
              <a:chExt cx="208577" cy="494369"/>
            </a:xfrm>
          </p:grpSpPr>
          <p:sp>
            <p:nvSpPr>
              <p:cNvPr id="85"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86" name="object 15">
                <a:extLst>
                  <a:ext uri="{FF2B5EF4-FFF2-40B4-BE49-F238E27FC236}">
                    <a16:creationId xmlns:a16="http://schemas.microsoft.com/office/drawing/2014/main" id="{A3FA35A5-E77E-4059-BADB-0B412A704224}"/>
                  </a:ext>
                </a:extLst>
              </p:cNvPr>
              <p:cNvSpPr/>
              <p:nvPr/>
            </p:nvSpPr>
            <p:spPr>
              <a:xfrm>
                <a:off x="280835" y="1918834"/>
                <a:ext cx="93860" cy="326000"/>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84" name="TextBox 83"/>
            <p:cNvSpPr txBox="1"/>
            <p:nvPr/>
          </p:nvSpPr>
          <p:spPr>
            <a:xfrm>
              <a:off x="204756" y="1695436"/>
              <a:ext cx="214314" cy="261610"/>
            </a:xfrm>
            <a:prstGeom prst="rect">
              <a:avLst/>
            </a:prstGeom>
            <a:noFill/>
          </p:spPr>
          <p:txBody>
            <a:bodyPr wrap="square" rtlCol="0">
              <a:spAutoFit/>
            </a:bodyPr>
            <a:lstStyle/>
            <a:p>
              <a:r>
                <a:rPr lang="id-ID" sz="1100" dirty="0">
                  <a:solidFill>
                    <a:schemeClr val="bg1"/>
                  </a:solidFill>
                </a:rPr>
                <a:t>5</a:t>
              </a:r>
            </a:p>
          </p:txBody>
        </p:sp>
      </p:grpSp>
      <p:grpSp>
        <p:nvGrpSpPr>
          <p:cNvPr id="87" name="Group 86"/>
          <p:cNvGrpSpPr/>
          <p:nvPr/>
        </p:nvGrpSpPr>
        <p:grpSpPr>
          <a:xfrm>
            <a:off x="6072198" y="2554282"/>
            <a:ext cx="459726" cy="261610"/>
            <a:chOff x="-27656" y="1695436"/>
            <a:chExt cx="459726" cy="261610"/>
          </a:xfrm>
        </p:grpSpPr>
        <p:grpSp>
          <p:nvGrpSpPr>
            <p:cNvPr id="88" name="Group 64"/>
            <p:cNvGrpSpPr/>
            <p:nvPr/>
          </p:nvGrpSpPr>
          <p:grpSpPr>
            <a:xfrm>
              <a:off x="-27656" y="1750465"/>
              <a:ext cx="459726" cy="168654"/>
              <a:chOff x="-27656" y="1750465"/>
              <a:chExt cx="459726" cy="168654"/>
            </a:xfrm>
          </p:grpSpPr>
          <p:sp>
            <p:nvSpPr>
              <p:cNvPr id="90"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91" name="object 15">
                <a:extLst>
                  <a:ext uri="{FF2B5EF4-FFF2-40B4-BE49-F238E27FC236}">
                    <a16:creationId xmlns:a16="http://schemas.microsoft.com/office/drawing/2014/main" id="{A3FA35A5-E77E-4059-BADB-0B412A704224}"/>
                  </a:ext>
                </a:extLst>
              </p:cNvPr>
              <p:cNvSpPr/>
              <p:nvPr/>
            </p:nvSpPr>
            <p:spPr>
              <a:xfrm rot="5400000">
                <a:off x="88444" y="1676905"/>
                <a:ext cx="93885" cy="326085"/>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89" name="TextBox 88"/>
            <p:cNvSpPr txBox="1"/>
            <p:nvPr/>
          </p:nvSpPr>
          <p:spPr>
            <a:xfrm>
              <a:off x="204756" y="1695436"/>
              <a:ext cx="214314" cy="261610"/>
            </a:xfrm>
            <a:prstGeom prst="rect">
              <a:avLst/>
            </a:prstGeom>
            <a:noFill/>
          </p:spPr>
          <p:txBody>
            <a:bodyPr wrap="square" rtlCol="0">
              <a:spAutoFit/>
            </a:bodyPr>
            <a:lstStyle/>
            <a:p>
              <a:r>
                <a:rPr lang="id-ID" sz="1100" dirty="0">
                  <a:solidFill>
                    <a:schemeClr val="bg1"/>
                  </a:solidFill>
                </a:rPr>
                <a:t>6</a:t>
              </a:r>
            </a:p>
          </p:txBody>
        </p:sp>
      </p:grpSp>
      <p:grpSp>
        <p:nvGrpSpPr>
          <p:cNvPr id="92" name="Group 91"/>
          <p:cNvGrpSpPr/>
          <p:nvPr/>
        </p:nvGrpSpPr>
        <p:grpSpPr>
          <a:xfrm>
            <a:off x="1285852" y="2411406"/>
            <a:ext cx="459726" cy="261610"/>
            <a:chOff x="-27656" y="1695436"/>
            <a:chExt cx="459726" cy="261610"/>
          </a:xfrm>
        </p:grpSpPr>
        <p:grpSp>
          <p:nvGrpSpPr>
            <p:cNvPr id="93" name="Group 64"/>
            <p:cNvGrpSpPr/>
            <p:nvPr/>
          </p:nvGrpSpPr>
          <p:grpSpPr>
            <a:xfrm>
              <a:off x="-27656" y="1750465"/>
              <a:ext cx="459726" cy="168654"/>
              <a:chOff x="-27656" y="1750465"/>
              <a:chExt cx="459726" cy="168654"/>
            </a:xfrm>
          </p:grpSpPr>
          <p:sp>
            <p:nvSpPr>
              <p:cNvPr id="95"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96" name="object 15">
                <a:extLst>
                  <a:ext uri="{FF2B5EF4-FFF2-40B4-BE49-F238E27FC236}">
                    <a16:creationId xmlns:a16="http://schemas.microsoft.com/office/drawing/2014/main" id="{A3FA35A5-E77E-4059-BADB-0B412A704224}"/>
                  </a:ext>
                </a:extLst>
              </p:cNvPr>
              <p:cNvSpPr/>
              <p:nvPr/>
            </p:nvSpPr>
            <p:spPr>
              <a:xfrm rot="5400000">
                <a:off x="88444" y="1676905"/>
                <a:ext cx="93885" cy="326085"/>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94" name="TextBox 93"/>
            <p:cNvSpPr txBox="1"/>
            <p:nvPr/>
          </p:nvSpPr>
          <p:spPr>
            <a:xfrm>
              <a:off x="204756" y="1695436"/>
              <a:ext cx="214314" cy="261610"/>
            </a:xfrm>
            <a:prstGeom prst="rect">
              <a:avLst/>
            </a:prstGeom>
            <a:noFill/>
          </p:spPr>
          <p:txBody>
            <a:bodyPr wrap="square" rtlCol="0">
              <a:spAutoFit/>
            </a:bodyPr>
            <a:lstStyle/>
            <a:p>
              <a:r>
                <a:rPr lang="id-ID" sz="1100" dirty="0">
                  <a:solidFill>
                    <a:schemeClr val="bg1"/>
                  </a:solidFill>
                </a:rPr>
                <a:t>7</a:t>
              </a:r>
            </a:p>
          </p:txBody>
        </p:sp>
      </p:grpSp>
      <p:grpSp>
        <p:nvGrpSpPr>
          <p:cNvPr id="97" name="Group 96"/>
          <p:cNvGrpSpPr/>
          <p:nvPr/>
        </p:nvGrpSpPr>
        <p:grpSpPr>
          <a:xfrm>
            <a:off x="1285852" y="2698440"/>
            <a:ext cx="459726" cy="261610"/>
            <a:chOff x="-27656" y="1695436"/>
            <a:chExt cx="459726" cy="261610"/>
          </a:xfrm>
        </p:grpSpPr>
        <p:grpSp>
          <p:nvGrpSpPr>
            <p:cNvPr id="98" name="Group 64"/>
            <p:cNvGrpSpPr/>
            <p:nvPr/>
          </p:nvGrpSpPr>
          <p:grpSpPr>
            <a:xfrm>
              <a:off x="-27656" y="1750465"/>
              <a:ext cx="459726" cy="168654"/>
              <a:chOff x="-27656" y="1750465"/>
              <a:chExt cx="459726" cy="168654"/>
            </a:xfrm>
          </p:grpSpPr>
          <p:sp>
            <p:nvSpPr>
              <p:cNvPr id="100"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101" name="object 15">
                <a:extLst>
                  <a:ext uri="{FF2B5EF4-FFF2-40B4-BE49-F238E27FC236}">
                    <a16:creationId xmlns:a16="http://schemas.microsoft.com/office/drawing/2014/main" id="{A3FA35A5-E77E-4059-BADB-0B412A704224}"/>
                  </a:ext>
                </a:extLst>
              </p:cNvPr>
              <p:cNvSpPr/>
              <p:nvPr/>
            </p:nvSpPr>
            <p:spPr>
              <a:xfrm rot="5400000">
                <a:off x="88444" y="1676905"/>
                <a:ext cx="93885" cy="326085"/>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99" name="TextBox 98"/>
            <p:cNvSpPr txBox="1"/>
            <p:nvPr/>
          </p:nvSpPr>
          <p:spPr>
            <a:xfrm>
              <a:off x="204756" y="1695436"/>
              <a:ext cx="214314" cy="261610"/>
            </a:xfrm>
            <a:prstGeom prst="rect">
              <a:avLst/>
            </a:prstGeom>
            <a:noFill/>
          </p:spPr>
          <p:txBody>
            <a:bodyPr wrap="square" rtlCol="0">
              <a:spAutoFit/>
            </a:bodyPr>
            <a:lstStyle/>
            <a:p>
              <a:r>
                <a:rPr lang="id-ID" sz="1100" dirty="0">
                  <a:solidFill>
                    <a:schemeClr val="bg1"/>
                  </a:solidFill>
                </a:rPr>
                <a:t>8</a:t>
              </a:r>
            </a:p>
          </p:txBody>
        </p:sp>
      </p:grpSp>
      <p:grpSp>
        <p:nvGrpSpPr>
          <p:cNvPr id="102" name="Group 101"/>
          <p:cNvGrpSpPr/>
          <p:nvPr/>
        </p:nvGrpSpPr>
        <p:grpSpPr>
          <a:xfrm>
            <a:off x="1285852" y="3007052"/>
            <a:ext cx="459726" cy="261610"/>
            <a:chOff x="-27656" y="1695436"/>
            <a:chExt cx="459726" cy="261610"/>
          </a:xfrm>
        </p:grpSpPr>
        <p:grpSp>
          <p:nvGrpSpPr>
            <p:cNvPr id="103" name="Group 64"/>
            <p:cNvGrpSpPr/>
            <p:nvPr/>
          </p:nvGrpSpPr>
          <p:grpSpPr>
            <a:xfrm>
              <a:off x="-27656" y="1750465"/>
              <a:ext cx="459726" cy="168654"/>
              <a:chOff x="-27656" y="1750465"/>
              <a:chExt cx="459726" cy="168654"/>
            </a:xfrm>
          </p:grpSpPr>
          <p:sp>
            <p:nvSpPr>
              <p:cNvPr id="105"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106" name="object 15">
                <a:extLst>
                  <a:ext uri="{FF2B5EF4-FFF2-40B4-BE49-F238E27FC236}">
                    <a16:creationId xmlns:a16="http://schemas.microsoft.com/office/drawing/2014/main" id="{A3FA35A5-E77E-4059-BADB-0B412A704224}"/>
                  </a:ext>
                </a:extLst>
              </p:cNvPr>
              <p:cNvSpPr/>
              <p:nvPr/>
            </p:nvSpPr>
            <p:spPr>
              <a:xfrm rot="5400000">
                <a:off x="88444" y="1676905"/>
                <a:ext cx="93885" cy="326085"/>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104" name="TextBox 103"/>
            <p:cNvSpPr txBox="1"/>
            <p:nvPr/>
          </p:nvSpPr>
          <p:spPr>
            <a:xfrm>
              <a:off x="204756" y="1695436"/>
              <a:ext cx="214314" cy="261610"/>
            </a:xfrm>
            <a:prstGeom prst="rect">
              <a:avLst/>
            </a:prstGeom>
            <a:noFill/>
          </p:spPr>
          <p:txBody>
            <a:bodyPr wrap="square" rtlCol="0">
              <a:spAutoFit/>
            </a:bodyPr>
            <a:lstStyle/>
            <a:p>
              <a:r>
                <a:rPr lang="id-ID" sz="1100" dirty="0">
                  <a:solidFill>
                    <a:schemeClr val="bg1"/>
                  </a:solidFill>
                </a:rPr>
                <a:t>9</a:t>
              </a:r>
            </a:p>
          </p:txBody>
        </p:sp>
      </p:grpSp>
      <p:grpSp>
        <p:nvGrpSpPr>
          <p:cNvPr id="107" name="Group 106"/>
          <p:cNvGrpSpPr/>
          <p:nvPr/>
        </p:nvGrpSpPr>
        <p:grpSpPr>
          <a:xfrm>
            <a:off x="1285852" y="3268662"/>
            <a:ext cx="545786" cy="261610"/>
            <a:chOff x="-27656" y="1695436"/>
            <a:chExt cx="545786" cy="261610"/>
          </a:xfrm>
        </p:grpSpPr>
        <p:grpSp>
          <p:nvGrpSpPr>
            <p:cNvPr id="108" name="Group 64"/>
            <p:cNvGrpSpPr/>
            <p:nvPr/>
          </p:nvGrpSpPr>
          <p:grpSpPr>
            <a:xfrm>
              <a:off x="-27656" y="1750465"/>
              <a:ext cx="459726" cy="168654"/>
              <a:chOff x="-27656" y="1750465"/>
              <a:chExt cx="459726" cy="168654"/>
            </a:xfrm>
          </p:grpSpPr>
          <p:sp>
            <p:nvSpPr>
              <p:cNvPr id="110"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111" name="object 15">
                <a:extLst>
                  <a:ext uri="{FF2B5EF4-FFF2-40B4-BE49-F238E27FC236}">
                    <a16:creationId xmlns:a16="http://schemas.microsoft.com/office/drawing/2014/main" id="{A3FA35A5-E77E-4059-BADB-0B412A704224}"/>
                  </a:ext>
                </a:extLst>
              </p:cNvPr>
              <p:cNvSpPr/>
              <p:nvPr/>
            </p:nvSpPr>
            <p:spPr>
              <a:xfrm rot="5400000">
                <a:off x="88444" y="1676905"/>
                <a:ext cx="93885" cy="326085"/>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109" name="TextBox 108"/>
            <p:cNvSpPr txBox="1"/>
            <p:nvPr/>
          </p:nvSpPr>
          <p:spPr>
            <a:xfrm>
              <a:off x="160940" y="1695436"/>
              <a:ext cx="357190" cy="261610"/>
            </a:xfrm>
            <a:prstGeom prst="rect">
              <a:avLst/>
            </a:prstGeom>
            <a:noFill/>
          </p:spPr>
          <p:txBody>
            <a:bodyPr wrap="square" rtlCol="0">
              <a:spAutoFit/>
            </a:bodyPr>
            <a:lstStyle/>
            <a:p>
              <a:r>
                <a:rPr lang="id-ID" sz="1100" dirty="0">
                  <a:solidFill>
                    <a:schemeClr val="bg1"/>
                  </a:solidFill>
                </a:rPr>
                <a:t>10</a:t>
              </a:r>
            </a:p>
          </p:txBody>
        </p:sp>
      </p:grpSp>
      <p:grpSp>
        <p:nvGrpSpPr>
          <p:cNvPr id="118" name="Group 117"/>
          <p:cNvGrpSpPr/>
          <p:nvPr/>
        </p:nvGrpSpPr>
        <p:grpSpPr>
          <a:xfrm>
            <a:off x="1343353" y="3911604"/>
            <a:ext cx="585441" cy="261610"/>
            <a:chOff x="1260134" y="4500570"/>
            <a:chExt cx="585441" cy="261610"/>
          </a:xfrm>
        </p:grpSpPr>
        <p:sp>
          <p:nvSpPr>
            <p:cNvPr id="115" name="object 9">
              <a:extLst>
                <a:ext uri="{FF2B5EF4-FFF2-40B4-BE49-F238E27FC236}">
                  <a16:creationId xmlns:a16="http://schemas.microsoft.com/office/drawing/2014/main" id="{418C4C7A-99F4-4373-82A0-54479E1DA473}"/>
                </a:ext>
              </a:extLst>
            </p:cNvPr>
            <p:cNvSpPr/>
            <p:nvPr/>
          </p:nvSpPr>
          <p:spPr>
            <a:xfrm>
              <a:off x="1322687" y="4555599"/>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u="sng"/>
            </a:p>
          </p:txBody>
        </p:sp>
        <p:sp>
          <p:nvSpPr>
            <p:cNvPr id="116" name="object 15">
              <a:extLst>
                <a:ext uri="{FF2B5EF4-FFF2-40B4-BE49-F238E27FC236}">
                  <a16:creationId xmlns:a16="http://schemas.microsoft.com/office/drawing/2014/main" id="{A3FA35A5-E77E-4059-BADB-0B412A704224}"/>
                </a:ext>
              </a:extLst>
            </p:cNvPr>
            <p:cNvSpPr/>
            <p:nvPr/>
          </p:nvSpPr>
          <p:spPr>
            <a:xfrm rot="16200000">
              <a:off x="1577143" y="4423593"/>
              <a:ext cx="120017" cy="416847"/>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u="sng"/>
            </a:p>
          </p:txBody>
        </p:sp>
        <p:sp>
          <p:nvSpPr>
            <p:cNvPr id="114" name="TextBox 113"/>
            <p:cNvSpPr txBox="1"/>
            <p:nvPr/>
          </p:nvSpPr>
          <p:spPr>
            <a:xfrm>
              <a:off x="1260134" y="4500570"/>
              <a:ext cx="357190" cy="261610"/>
            </a:xfrm>
            <a:prstGeom prst="rect">
              <a:avLst/>
            </a:prstGeom>
            <a:noFill/>
          </p:spPr>
          <p:txBody>
            <a:bodyPr wrap="square" rtlCol="0">
              <a:spAutoFit/>
            </a:bodyPr>
            <a:lstStyle/>
            <a:p>
              <a:r>
                <a:rPr lang="id-ID" sz="1100" dirty="0">
                  <a:solidFill>
                    <a:schemeClr val="bg1"/>
                  </a:solidFill>
                </a:rPr>
                <a:t>11</a:t>
              </a:r>
            </a:p>
          </p:txBody>
        </p:sp>
      </p:grpSp>
      <p:sp>
        <p:nvSpPr>
          <p:cNvPr id="117" name="Rectangle 116"/>
          <p:cNvSpPr/>
          <p:nvPr/>
        </p:nvSpPr>
        <p:spPr>
          <a:xfrm>
            <a:off x="1921174" y="3370580"/>
            <a:ext cx="642942" cy="1643074"/>
          </a:xfrm>
          <a:prstGeom prst="rect">
            <a:avLst/>
          </a:prstGeom>
          <a:noFill/>
          <a:ln>
            <a:solidFill>
              <a:srgbClr val="A622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2" name="1 Título"/>
          <p:cNvSpPr txBox="1">
            <a:spLocks/>
          </p:cNvSpPr>
          <p:nvPr/>
        </p:nvSpPr>
        <p:spPr>
          <a:xfrm>
            <a:off x="227037" y="13650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4930" b="1" dirty="0">
                <a:solidFill>
                  <a:schemeClr val="tx1">
                    <a:lumMod val="75000"/>
                    <a:lumOff val="25000"/>
                  </a:schemeClr>
                </a:solidFill>
              </a:rPr>
              <a:t>Tampilan </a:t>
            </a:r>
            <a:r>
              <a:rPr lang="id-ID" sz="4930" b="1" dirty="0">
                <a:solidFill>
                  <a:srgbClr val="FF6600"/>
                </a:solidFill>
              </a:rPr>
              <a:t>Aplikasi</a:t>
            </a:r>
            <a:endParaRPr lang="es-HN" sz="5400" b="1" dirty="0">
              <a:solidFill>
                <a:srgbClr val="FF6600"/>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2"/>
                                        </p:tgtEl>
                                        <p:attrNameLst>
                                          <p:attrName>style.visibility</p:attrName>
                                        </p:attrNameLst>
                                      </p:cBhvr>
                                      <p:to>
                                        <p:strVal val="visible"/>
                                      </p:to>
                                    </p:set>
                                    <p:animEffect transition="in" filter="barn(inVertical)">
                                      <p:cBhvr>
                                        <p:cTn id="10"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Pentagon 71"/>
          <p:cNvSpPr/>
          <p:nvPr/>
        </p:nvSpPr>
        <p:spPr>
          <a:xfrm>
            <a:off x="0" y="1071546"/>
            <a:ext cx="4643438" cy="285752"/>
          </a:xfrm>
          <a:prstGeom prst="homePlat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d-ID"/>
          </a:p>
        </p:txBody>
      </p:sp>
      <p:sp>
        <p:nvSpPr>
          <p:cNvPr id="63" name="Rectangle 62"/>
          <p:cNvSpPr/>
          <p:nvPr/>
        </p:nvSpPr>
        <p:spPr>
          <a:xfrm>
            <a:off x="3286116" y="3170544"/>
            <a:ext cx="4786346" cy="2643206"/>
          </a:xfrm>
          <a:prstGeom prst="rect">
            <a:avLst/>
          </a:prstGeom>
          <a:solidFill>
            <a:schemeClr val="bg1">
              <a:lumMod val="95000"/>
            </a:schemeClr>
          </a:solidFill>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id-ID"/>
          </a:p>
        </p:txBody>
      </p:sp>
      <p:sp>
        <p:nvSpPr>
          <p:cNvPr id="68" name="Rectangle 67"/>
          <p:cNvSpPr/>
          <p:nvPr/>
        </p:nvSpPr>
        <p:spPr>
          <a:xfrm>
            <a:off x="3332154" y="3208644"/>
            <a:ext cx="4702208" cy="344490"/>
          </a:xfrm>
          <a:prstGeom prst="rect">
            <a:avLst/>
          </a:prstGeom>
          <a:solidFill>
            <a:schemeClr val="bg1">
              <a:lumMod val="8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id-ID"/>
          </a:p>
        </p:txBody>
      </p:sp>
      <p:pic>
        <p:nvPicPr>
          <p:cNvPr id="26628" name="Picture 4"/>
          <p:cNvPicPr>
            <a:picLocks noChangeAspect="1" noChangeArrowheads="1"/>
          </p:cNvPicPr>
          <p:nvPr/>
        </p:nvPicPr>
        <p:blipFill>
          <a:blip r:embed="rId2" cstate="screen"/>
          <a:srcRect/>
          <a:stretch>
            <a:fillRect/>
          </a:stretch>
        </p:blipFill>
        <p:spPr bwMode="auto">
          <a:xfrm>
            <a:off x="2357423" y="2241851"/>
            <a:ext cx="3643337" cy="823299"/>
          </a:xfrm>
          <a:prstGeom prst="rect">
            <a:avLst/>
          </a:prstGeom>
          <a:noFill/>
          <a:ln w="9525">
            <a:noFill/>
            <a:miter lim="800000"/>
            <a:headEnd/>
            <a:tailEnd/>
          </a:ln>
          <a:effectLst/>
        </p:spPr>
      </p:pic>
      <p:pic>
        <p:nvPicPr>
          <p:cNvPr id="26627" name="Picture 3"/>
          <p:cNvPicPr>
            <a:picLocks noChangeAspect="1" noChangeArrowheads="1"/>
          </p:cNvPicPr>
          <p:nvPr/>
        </p:nvPicPr>
        <p:blipFill>
          <a:blip r:embed="rId3"/>
          <a:srcRect/>
          <a:stretch>
            <a:fillRect/>
          </a:stretch>
        </p:blipFill>
        <p:spPr bwMode="auto">
          <a:xfrm>
            <a:off x="694990" y="1903511"/>
            <a:ext cx="1594735" cy="3176610"/>
          </a:xfrm>
          <a:prstGeom prst="rect">
            <a:avLst/>
          </a:prstGeom>
          <a:noFill/>
          <a:ln w="9525">
            <a:noFill/>
            <a:miter lim="800000"/>
            <a:headEnd/>
            <a:tailEnd/>
          </a:ln>
          <a:effectLst/>
        </p:spPr>
      </p:pic>
      <p:pic>
        <p:nvPicPr>
          <p:cNvPr id="26626" name="Picture 2"/>
          <p:cNvPicPr>
            <a:picLocks noChangeAspect="1" noChangeArrowheads="1"/>
          </p:cNvPicPr>
          <p:nvPr/>
        </p:nvPicPr>
        <p:blipFill>
          <a:blip r:embed="rId4"/>
          <a:srcRect/>
          <a:stretch>
            <a:fillRect/>
          </a:stretch>
        </p:blipFill>
        <p:spPr bwMode="auto">
          <a:xfrm>
            <a:off x="2285984" y="1903511"/>
            <a:ext cx="6143668" cy="314484"/>
          </a:xfrm>
          <a:prstGeom prst="rect">
            <a:avLst/>
          </a:prstGeom>
          <a:noFill/>
          <a:ln w="9525">
            <a:noFill/>
            <a:miter lim="800000"/>
            <a:headEnd/>
            <a:tailEnd/>
          </a:ln>
          <a:effectLst/>
        </p:spPr>
      </p:pic>
      <p:sp>
        <p:nvSpPr>
          <p:cNvPr id="20" name="1 Título"/>
          <p:cNvSpPr txBox="1">
            <a:spLocks/>
          </p:cNvSpPr>
          <p:nvPr/>
        </p:nvSpPr>
        <p:spPr>
          <a:xfrm>
            <a:off x="480984" y="810954"/>
            <a:ext cx="8162982" cy="474663"/>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2000" dirty="0">
                <a:solidFill>
                  <a:srgbClr val="FFFF00"/>
                </a:solidFill>
              </a:rPr>
              <a:t>Penjelasan Tombol Halaman Depan</a:t>
            </a:r>
            <a:endParaRPr lang="es-HN" sz="2000" dirty="0">
              <a:solidFill>
                <a:srgbClr val="FFFF00"/>
              </a:solidFill>
            </a:endParaRPr>
          </a:p>
        </p:txBody>
      </p:sp>
      <p:sp>
        <p:nvSpPr>
          <p:cNvPr id="26" name="object 24">
            <a:extLst>
              <a:ext uri="{FF2B5EF4-FFF2-40B4-BE49-F238E27FC236}">
                <a16:creationId xmlns:a16="http://schemas.microsoft.com/office/drawing/2014/main" id="{FC3B9C95-5906-44C3-968A-375D51326B9B}"/>
              </a:ext>
            </a:extLst>
          </p:cNvPr>
          <p:cNvSpPr txBox="1"/>
          <p:nvPr/>
        </p:nvSpPr>
        <p:spPr>
          <a:xfrm>
            <a:off x="3419866" y="3621396"/>
            <a:ext cx="5152662" cy="2414122"/>
          </a:xfrm>
          <a:prstGeom prst="rect">
            <a:avLst/>
          </a:prstGeom>
        </p:spPr>
        <p:txBody>
          <a:bodyPr vert="horz" wrap="square" lIns="0" tIns="13335" rIns="0" bIns="0" rtlCol="0">
            <a:spAutoFit/>
          </a:bodyPr>
          <a:lstStyle/>
          <a:p>
            <a:pPr marL="355600" indent="-342900">
              <a:lnSpc>
                <a:spcPct val="100000"/>
              </a:lnSpc>
              <a:spcBef>
                <a:spcPts val="105"/>
              </a:spcBef>
              <a:buAutoNum type="arabicPeriod"/>
              <a:tabLst>
                <a:tab pos="354965" algn="l"/>
                <a:tab pos="355600" algn="l"/>
              </a:tabLst>
            </a:pPr>
            <a:r>
              <a:rPr sz="1200" spc="-5">
                <a:latin typeface="Arial"/>
                <a:cs typeface="Arial"/>
              </a:rPr>
              <a:t>Beranda	: Tampilan depan Aplikasi</a:t>
            </a:r>
            <a:endParaRPr sz="1200" dirty="0">
              <a:latin typeface="Arial"/>
              <a:cs typeface="Arial"/>
            </a:endParaRPr>
          </a:p>
          <a:p>
            <a:pPr marL="355600" indent="-342900">
              <a:lnSpc>
                <a:spcPct val="100000"/>
              </a:lnSpc>
              <a:buAutoNum type="arabicPeriod"/>
              <a:tabLst>
                <a:tab pos="354965" algn="l"/>
                <a:tab pos="355600" algn="l"/>
              </a:tabLst>
            </a:pPr>
            <a:r>
              <a:rPr lang="en-US" sz="1200" spc="-5" dirty="0">
                <a:latin typeface="Arial"/>
                <a:cs typeface="Arial"/>
              </a:rPr>
              <a:t>B</a:t>
            </a:r>
            <a:r>
              <a:rPr lang="id-ID" sz="1200" spc="-5" dirty="0">
                <a:latin typeface="Arial"/>
                <a:cs typeface="Arial"/>
              </a:rPr>
              <a:t>uku		: Pilihan kategori buku yang tersedia</a:t>
            </a:r>
            <a:endParaRPr sz="1200" dirty="0">
              <a:latin typeface="Arial"/>
              <a:cs typeface="Arial"/>
            </a:endParaRPr>
          </a:p>
          <a:p>
            <a:pPr marL="355600" indent="-342900">
              <a:lnSpc>
                <a:spcPct val="100000"/>
              </a:lnSpc>
              <a:buAutoNum type="arabicPeriod"/>
              <a:tabLst>
                <a:tab pos="354965" algn="l"/>
                <a:tab pos="355600" algn="l"/>
              </a:tabLst>
            </a:pPr>
            <a:r>
              <a:rPr sz="1200">
                <a:latin typeface="Arial"/>
                <a:cs typeface="Arial"/>
              </a:rPr>
              <a:t>Jurnal		: Berisi berbagai macam jurnal</a:t>
            </a:r>
            <a:endParaRPr sz="1200" dirty="0">
              <a:latin typeface="Arial"/>
              <a:cs typeface="Arial"/>
            </a:endParaRPr>
          </a:p>
          <a:p>
            <a:pPr marL="355600" indent="-342900">
              <a:lnSpc>
                <a:spcPct val="100000"/>
              </a:lnSpc>
              <a:buAutoNum type="arabicPeriod"/>
              <a:tabLst>
                <a:tab pos="354965" algn="l"/>
                <a:tab pos="355600" algn="l"/>
              </a:tabLst>
            </a:pPr>
            <a:r>
              <a:rPr lang="en-US" sz="1200" dirty="0">
                <a:latin typeface="Arial"/>
                <a:cs typeface="Arial"/>
              </a:rPr>
              <a:t>M</a:t>
            </a:r>
            <a:r>
              <a:rPr lang="id-ID" sz="1200" dirty="0">
                <a:latin typeface="Arial"/>
                <a:cs typeface="Arial"/>
              </a:rPr>
              <a:t>ajalah		: Berisi berbagai macam majalah</a:t>
            </a:r>
            <a:endParaRPr sz="1200" dirty="0">
              <a:latin typeface="Arial"/>
              <a:cs typeface="Arial"/>
            </a:endParaRPr>
          </a:p>
          <a:p>
            <a:pPr marL="355600" indent="-342900">
              <a:lnSpc>
                <a:spcPct val="100000"/>
              </a:lnSpc>
              <a:buAutoNum type="arabicPeriod"/>
              <a:tabLst>
                <a:tab pos="354965" algn="l"/>
                <a:tab pos="355600" algn="l"/>
              </a:tabLst>
            </a:pPr>
            <a:r>
              <a:rPr lang="id-ID" sz="1200" dirty="0">
                <a:latin typeface="Arial"/>
                <a:cs typeface="Arial"/>
              </a:rPr>
              <a:t>Pencarian	: Tombol pencarian buku</a:t>
            </a:r>
            <a:endParaRPr lang="en-US" sz="1200" dirty="0">
              <a:latin typeface="Arial"/>
              <a:cs typeface="Arial"/>
            </a:endParaRPr>
          </a:p>
          <a:p>
            <a:pPr marL="355600" indent="-342900">
              <a:buFontTx/>
              <a:buAutoNum type="arabicPeriod"/>
              <a:tabLst>
                <a:tab pos="354965" algn="l"/>
                <a:tab pos="355600" algn="l"/>
              </a:tabLst>
            </a:pPr>
            <a:r>
              <a:rPr lang="en-US" sz="1200" spc="-5" dirty="0">
                <a:latin typeface="Arial"/>
                <a:cs typeface="Arial"/>
              </a:rPr>
              <a:t>B</a:t>
            </a:r>
            <a:r>
              <a:rPr lang="id-ID" sz="1200" spc="-5" dirty="0">
                <a:latin typeface="Arial"/>
                <a:cs typeface="Arial"/>
              </a:rPr>
              <a:t>anner		: Berisi informasi buku, kegiatan dll.</a:t>
            </a:r>
          </a:p>
          <a:p>
            <a:pPr marL="12700">
              <a:lnSpc>
                <a:spcPct val="100000"/>
              </a:lnSpc>
              <a:tabLst>
                <a:tab pos="354965" algn="l"/>
                <a:tab pos="355600" algn="l"/>
              </a:tabLst>
            </a:pPr>
            <a:r>
              <a:rPr lang="en-US" sz="1200" spc="-5" dirty="0">
                <a:latin typeface="Arial"/>
                <a:cs typeface="Arial"/>
              </a:rPr>
              <a:t>7.  </a:t>
            </a:r>
            <a:r>
              <a:rPr lang="id-ID" sz="1200" spc="-5" dirty="0">
                <a:latin typeface="Arial"/>
                <a:cs typeface="Arial"/>
              </a:rPr>
              <a:t>	Perpustakaan	: Tombol kembali kehalaman muka</a:t>
            </a:r>
            <a:endParaRPr lang="en-US" sz="1200" dirty="0">
              <a:latin typeface="Arial"/>
              <a:cs typeface="Arial"/>
            </a:endParaRPr>
          </a:p>
          <a:p>
            <a:pPr marL="12700">
              <a:lnSpc>
                <a:spcPct val="100000"/>
              </a:lnSpc>
              <a:tabLst>
                <a:tab pos="354965" algn="l"/>
                <a:tab pos="355600" algn="l"/>
              </a:tabLst>
            </a:pPr>
            <a:r>
              <a:rPr lang="en-US" sz="1200" spc="-5" dirty="0">
                <a:latin typeface="Arial"/>
                <a:cs typeface="Arial"/>
              </a:rPr>
              <a:t>8.  </a:t>
            </a:r>
            <a:r>
              <a:rPr lang="id-ID" sz="1200" spc="-5" dirty="0">
                <a:latin typeface="Arial"/>
                <a:cs typeface="Arial"/>
              </a:rPr>
              <a:t>	Buku Dipinjam	: Buku-buku yang sedang dipinjam</a:t>
            </a:r>
            <a:endParaRPr lang="en-US" sz="1200" dirty="0">
              <a:latin typeface="Arial"/>
              <a:cs typeface="Arial"/>
            </a:endParaRPr>
          </a:p>
          <a:p>
            <a:pPr marL="355600" indent="-342900">
              <a:lnSpc>
                <a:spcPct val="100000"/>
              </a:lnSpc>
              <a:buAutoNum type="arabicPeriod" startAt="9"/>
              <a:tabLst>
                <a:tab pos="354965" algn="l"/>
                <a:tab pos="355600" algn="l"/>
              </a:tabLst>
            </a:pPr>
            <a:r>
              <a:rPr lang="id-ID" sz="1200" spc="-5" dirty="0">
                <a:latin typeface="Arial"/>
                <a:cs typeface="Arial"/>
              </a:rPr>
              <a:t>Reader		: Halaman membaca buku</a:t>
            </a:r>
            <a:endParaRPr lang="en-US" sz="1200" spc="-5" dirty="0">
              <a:latin typeface="Arial"/>
              <a:cs typeface="Arial"/>
            </a:endParaRPr>
          </a:p>
          <a:p>
            <a:pPr marL="355600" indent="-342900">
              <a:lnSpc>
                <a:spcPct val="100000"/>
              </a:lnSpc>
              <a:buAutoNum type="arabicPeriod" startAt="9"/>
              <a:tabLst>
                <a:tab pos="354965" algn="l"/>
                <a:tab pos="355600" algn="l"/>
              </a:tabLst>
            </a:pPr>
            <a:r>
              <a:rPr lang="id-ID" sz="1200" spc="-5" dirty="0">
                <a:latin typeface="Arial"/>
                <a:cs typeface="Arial"/>
              </a:rPr>
              <a:t>Logout/Keluar	: Tombol keluar aplikasi</a:t>
            </a:r>
            <a:endParaRPr lang="en-US" sz="1200" spc="-5" dirty="0">
              <a:latin typeface="Arial"/>
              <a:cs typeface="Arial"/>
            </a:endParaRPr>
          </a:p>
          <a:p>
            <a:pPr marL="355600" indent="-342900">
              <a:lnSpc>
                <a:spcPct val="100000"/>
              </a:lnSpc>
              <a:buAutoNum type="arabicPeriod" startAt="9"/>
              <a:tabLst>
                <a:tab pos="354965" algn="l"/>
                <a:tab pos="355600" algn="l"/>
              </a:tabLst>
            </a:pPr>
            <a:r>
              <a:rPr lang="id-ID" sz="1200" spc="-5" dirty="0">
                <a:latin typeface="Arial"/>
                <a:cs typeface="Arial"/>
              </a:rPr>
              <a:t>Buku dan Stok	: Tampilan Informasi buku dan stok buku</a:t>
            </a:r>
            <a:endParaRPr lang="en-US" sz="1200" spc="-5" dirty="0">
              <a:latin typeface="Arial"/>
              <a:cs typeface="Arial"/>
            </a:endParaRPr>
          </a:p>
          <a:p>
            <a:pPr marL="355600" indent="-342900">
              <a:tabLst>
                <a:tab pos="354965" algn="l"/>
                <a:tab pos="355600" algn="l"/>
              </a:tabLst>
            </a:pPr>
            <a:endParaRPr lang="en-US" sz="1200" spc="-5" dirty="0">
              <a:latin typeface="Arial"/>
              <a:cs typeface="Arial"/>
            </a:endParaRPr>
          </a:p>
          <a:p>
            <a:pPr marL="12700">
              <a:lnSpc>
                <a:spcPct val="100000"/>
              </a:lnSpc>
              <a:tabLst>
                <a:tab pos="354965" algn="l"/>
                <a:tab pos="355600" algn="l"/>
              </a:tabLst>
            </a:pPr>
            <a:endParaRPr sz="1200" dirty="0">
              <a:latin typeface="Arial"/>
              <a:cs typeface="Arial"/>
            </a:endParaRPr>
          </a:p>
        </p:txBody>
      </p:sp>
      <p:sp>
        <p:nvSpPr>
          <p:cNvPr id="58" name="TextBox 57">
            <a:extLst>
              <a:ext uri="{FF2B5EF4-FFF2-40B4-BE49-F238E27FC236}">
                <a16:creationId xmlns:a16="http://schemas.microsoft.com/office/drawing/2014/main" id="{CF0509D4-AE78-4559-88F3-842AB53C5A64}"/>
              </a:ext>
            </a:extLst>
          </p:cNvPr>
          <p:cNvSpPr txBox="1"/>
          <p:nvPr/>
        </p:nvSpPr>
        <p:spPr>
          <a:xfrm>
            <a:off x="3357554" y="3225335"/>
            <a:ext cx="2000264" cy="307777"/>
          </a:xfrm>
          <a:prstGeom prst="rect">
            <a:avLst/>
          </a:prstGeom>
          <a:noFill/>
        </p:spPr>
        <p:txBody>
          <a:bodyPr wrap="square" rtlCol="0">
            <a:spAutoFit/>
          </a:bodyPr>
          <a:lstStyle/>
          <a:p>
            <a:r>
              <a:rPr lang="id-ID" sz="1400" b="1" dirty="0"/>
              <a:t>Penjelasan Tombol:</a:t>
            </a:r>
          </a:p>
        </p:txBody>
      </p:sp>
      <p:grpSp>
        <p:nvGrpSpPr>
          <p:cNvPr id="2" name="Group 65"/>
          <p:cNvGrpSpPr/>
          <p:nvPr/>
        </p:nvGrpSpPr>
        <p:grpSpPr>
          <a:xfrm>
            <a:off x="2428860" y="1387451"/>
            <a:ext cx="227314" cy="549398"/>
            <a:chOff x="204756" y="1695436"/>
            <a:chExt cx="227314" cy="549398"/>
          </a:xfrm>
        </p:grpSpPr>
        <p:grpSp>
          <p:nvGrpSpPr>
            <p:cNvPr id="3" name="Group 64"/>
            <p:cNvGrpSpPr/>
            <p:nvPr/>
          </p:nvGrpSpPr>
          <p:grpSpPr>
            <a:xfrm>
              <a:off x="223493" y="1750465"/>
              <a:ext cx="208577" cy="494369"/>
              <a:chOff x="223493" y="1750465"/>
              <a:chExt cx="208577" cy="494369"/>
            </a:xfrm>
          </p:grpSpPr>
          <p:sp>
            <p:nvSpPr>
              <p:cNvPr id="16"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22" name="object 15">
                <a:extLst>
                  <a:ext uri="{FF2B5EF4-FFF2-40B4-BE49-F238E27FC236}">
                    <a16:creationId xmlns:a16="http://schemas.microsoft.com/office/drawing/2014/main" id="{A3FA35A5-E77E-4059-BADB-0B412A704224}"/>
                  </a:ext>
                </a:extLst>
              </p:cNvPr>
              <p:cNvSpPr/>
              <p:nvPr/>
            </p:nvSpPr>
            <p:spPr>
              <a:xfrm>
                <a:off x="280835" y="1918834"/>
                <a:ext cx="93860" cy="326000"/>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64" name="TextBox 63"/>
            <p:cNvSpPr txBox="1"/>
            <p:nvPr/>
          </p:nvSpPr>
          <p:spPr>
            <a:xfrm>
              <a:off x="204756" y="1695436"/>
              <a:ext cx="214314" cy="261610"/>
            </a:xfrm>
            <a:prstGeom prst="rect">
              <a:avLst/>
            </a:prstGeom>
            <a:noFill/>
          </p:spPr>
          <p:txBody>
            <a:bodyPr wrap="square" rtlCol="0">
              <a:spAutoFit/>
            </a:bodyPr>
            <a:lstStyle/>
            <a:p>
              <a:r>
                <a:rPr lang="id-ID" sz="1100" dirty="0">
                  <a:solidFill>
                    <a:schemeClr val="bg1"/>
                  </a:solidFill>
                </a:rPr>
                <a:t>1</a:t>
              </a:r>
            </a:p>
          </p:txBody>
        </p:sp>
      </p:grpSp>
      <p:grpSp>
        <p:nvGrpSpPr>
          <p:cNvPr id="4" name="Group 66"/>
          <p:cNvGrpSpPr/>
          <p:nvPr/>
        </p:nvGrpSpPr>
        <p:grpSpPr>
          <a:xfrm>
            <a:off x="3000364" y="1384594"/>
            <a:ext cx="227314" cy="549398"/>
            <a:chOff x="204756" y="1695436"/>
            <a:chExt cx="227314" cy="549398"/>
          </a:xfrm>
        </p:grpSpPr>
        <p:grpSp>
          <p:nvGrpSpPr>
            <p:cNvPr id="5" name="Group 64"/>
            <p:cNvGrpSpPr/>
            <p:nvPr/>
          </p:nvGrpSpPr>
          <p:grpSpPr>
            <a:xfrm>
              <a:off x="223493" y="1750465"/>
              <a:ext cx="208577" cy="494369"/>
              <a:chOff x="223493" y="1750465"/>
              <a:chExt cx="208577" cy="494369"/>
            </a:xfrm>
          </p:grpSpPr>
          <p:sp>
            <p:nvSpPr>
              <p:cNvPr id="70"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71" name="object 15">
                <a:extLst>
                  <a:ext uri="{FF2B5EF4-FFF2-40B4-BE49-F238E27FC236}">
                    <a16:creationId xmlns:a16="http://schemas.microsoft.com/office/drawing/2014/main" id="{A3FA35A5-E77E-4059-BADB-0B412A704224}"/>
                  </a:ext>
                </a:extLst>
              </p:cNvPr>
              <p:cNvSpPr/>
              <p:nvPr/>
            </p:nvSpPr>
            <p:spPr>
              <a:xfrm>
                <a:off x="280835" y="1918834"/>
                <a:ext cx="93860" cy="326000"/>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69" name="TextBox 68"/>
            <p:cNvSpPr txBox="1"/>
            <p:nvPr/>
          </p:nvSpPr>
          <p:spPr>
            <a:xfrm>
              <a:off x="204756" y="1695436"/>
              <a:ext cx="214314" cy="261610"/>
            </a:xfrm>
            <a:prstGeom prst="rect">
              <a:avLst/>
            </a:prstGeom>
            <a:noFill/>
          </p:spPr>
          <p:txBody>
            <a:bodyPr wrap="square" rtlCol="0">
              <a:spAutoFit/>
            </a:bodyPr>
            <a:lstStyle/>
            <a:p>
              <a:r>
                <a:rPr lang="id-ID" sz="1100" dirty="0">
                  <a:solidFill>
                    <a:schemeClr val="bg1"/>
                  </a:solidFill>
                </a:rPr>
                <a:t>2</a:t>
              </a:r>
            </a:p>
          </p:txBody>
        </p:sp>
      </p:grpSp>
      <p:grpSp>
        <p:nvGrpSpPr>
          <p:cNvPr id="6" name="Group 71"/>
          <p:cNvGrpSpPr/>
          <p:nvPr/>
        </p:nvGrpSpPr>
        <p:grpSpPr>
          <a:xfrm>
            <a:off x="3500430" y="1385348"/>
            <a:ext cx="227314" cy="549398"/>
            <a:chOff x="204756" y="1695436"/>
            <a:chExt cx="227314" cy="549398"/>
          </a:xfrm>
        </p:grpSpPr>
        <p:grpSp>
          <p:nvGrpSpPr>
            <p:cNvPr id="7" name="Group 64"/>
            <p:cNvGrpSpPr/>
            <p:nvPr/>
          </p:nvGrpSpPr>
          <p:grpSpPr>
            <a:xfrm>
              <a:off x="223493" y="1750465"/>
              <a:ext cx="208577" cy="494369"/>
              <a:chOff x="223493" y="1750465"/>
              <a:chExt cx="208577" cy="494369"/>
            </a:xfrm>
          </p:grpSpPr>
          <p:sp>
            <p:nvSpPr>
              <p:cNvPr id="75"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76" name="object 15">
                <a:extLst>
                  <a:ext uri="{FF2B5EF4-FFF2-40B4-BE49-F238E27FC236}">
                    <a16:creationId xmlns:a16="http://schemas.microsoft.com/office/drawing/2014/main" id="{A3FA35A5-E77E-4059-BADB-0B412A704224}"/>
                  </a:ext>
                </a:extLst>
              </p:cNvPr>
              <p:cNvSpPr/>
              <p:nvPr/>
            </p:nvSpPr>
            <p:spPr>
              <a:xfrm>
                <a:off x="280835" y="1918834"/>
                <a:ext cx="93860" cy="326000"/>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74" name="TextBox 73"/>
            <p:cNvSpPr txBox="1"/>
            <p:nvPr/>
          </p:nvSpPr>
          <p:spPr>
            <a:xfrm>
              <a:off x="204756" y="1695436"/>
              <a:ext cx="214314" cy="261610"/>
            </a:xfrm>
            <a:prstGeom prst="rect">
              <a:avLst/>
            </a:prstGeom>
            <a:noFill/>
          </p:spPr>
          <p:txBody>
            <a:bodyPr wrap="square" rtlCol="0">
              <a:spAutoFit/>
            </a:bodyPr>
            <a:lstStyle/>
            <a:p>
              <a:r>
                <a:rPr lang="id-ID" sz="1100" dirty="0">
                  <a:solidFill>
                    <a:schemeClr val="bg1"/>
                  </a:solidFill>
                </a:rPr>
                <a:t>3</a:t>
              </a:r>
            </a:p>
          </p:txBody>
        </p:sp>
      </p:grpSp>
      <p:grpSp>
        <p:nvGrpSpPr>
          <p:cNvPr id="8" name="Group 76"/>
          <p:cNvGrpSpPr/>
          <p:nvPr/>
        </p:nvGrpSpPr>
        <p:grpSpPr>
          <a:xfrm>
            <a:off x="4071934" y="1385348"/>
            <a:ext cx="227314" cy="549398"/>
            <a:chOff x="204756" y="1695436"/>
            <a:chExt cx="227314" cy="549398"/>
          </a:xfrm>
        </p:grpSpPr>
        <p:grpSp>
          <p:nvGrpSpPr>
            <p:cNvPr id="9" name="Group 64"/>
            <p:cNvGrpSpPr/>
            <p:nvPr/>
          </p:nvGrpSpPr>
          <p:grpSpPr>
            <a:xfrm>
              <a:off x="223493" y="1750465"/>
              <a:ext cx="208577" cy="494369"/>
              <a:chOff x="223493" y="1750465"/>
              <a:chExt cx="208577" cy="494369"/>
            </a:xfrm>
          </p:grpSpPr>
          <p:sp>
            <p:nvSpPr>
              <p:cNvPr id="80"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81" name="object 15">
                <a:extLst>
                  <a:ext uri="{FF2B5EF4-FFF2-40B4-BE49-F238E27FC236}">
                    <a16:creationId xmlns:a16="http://schemas.microsoft.com/office/drawing/2014/main" id="{A3FA35A5-E77E-4059-BADB-0B412A704224}"/>
                  </a:ext>
                </a:extLst>
              </p:cNvPr>
              <p:cNvSpPr/>
              <p:nvPr/>
            </p:nvSpPr>
            <p:spPr>
              <a:xfrm>
                <a:off x="280835" y="1918834"/>
                <a:ext cx="93860" cy="326000"/>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79" name="TextBox 78"/>
            <p:cNvSpPr txBox="1"/>
            <p:nvPr/>
          </p:nvSpPr>
          <p:spPr>
            <a:xfrm>
              <a:off x="204756" y="1695436"/>
              <a:ext cx="214314" cy="261610"/>
            </a:xfrm>
            <a:prstGeom prst="rect">
              <a:avLst/>
            </a:prstGeom>
            <a:noFill/>
          </p:spPr>
          <p:txBody>
            <a:bodyPr wrap="square" rtlCol="0">
              <a:spAutoFit/>
            </a:bodyPr>
            <a:lstStyle/>
            <a:p>
              <a:r>
                <a:rPr lang="id-ID" sz="1100" dirty="0">
                  <a:solidFill>
                    <a:schemeClr val="bg1"/>
                  </a:solidFill>
                </a:rPr>
                <a:t>4</a:t>
              </a:r>
            </a:p>
          </p:txBody>
        </p:sp>
      </p:grpSp>
      <p:grpSp>
        <p:nvGrpSpPr>
          <p:cNvPr id="10" name="Group 81"/>
          <p:cNvGrpSpPr/>
          <p:nvPr/>
        </p:nvGrpSpPr>
        <p:grpSpPr>
          <a:xfrm>
            <a:off x="7559396" y="1387451"/>
            <a:ext cx="227314" cy="549398"/>
            <a:chOff x="204756" y="1695436"/>
            <a:chExt cx="227314" cy="549398"/>
          </a:xfrm>
        </p:grpSpPr>
        <p:grpSp>
          <p:nvGrpSpPr>
            <p:cNvPr id="11" name="Group 64"/>
            <p:cNvGrpSpPr/>
            <p:nvPr/>
          </p:nvGrpSpPr>
          <p:grpSpPr>
            <a:xfrm>
              <a:off x="223493" y="1750465"/>
              <a:ext cx="208577" cy="494369"/>
              <a:chOff x="223493" y="1750465"/>
              <a:chExt cx="208577" cy="494369"/>
            </a:xfrm>
          </p:grpSpPr>
          <p:sp>
            <p:nvSpPr>
              <p:cNvPr id="85"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86" name="object 15">
                <a:extLst>
                  <a:ext uri="{FF2B5EF4-FFF2-40B4-BE49-F238E27FC236}">
                    <a16:creationId xmlns:a16="http://schemas.microsoft.com/office/drawing/2014/main" id="{A3FA35A5-E77E-4059-BADB-0B412A704224}"/>
                  </a:ext>
                </a:extLst>
              </p:cNvPr>
              <p:cNvSpPr/>
              <p:nvPr/>
            </p:nvSpPr>
            <p:spPr>
              <a:xfrm>
                <a:off x="280835" y="1918834"/>
                <a:ext cx="93860" cy="326000"/>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84" name="TextBox 83"/>
            <p:cNvSpPr txBox="1"/>
            <p:nvPr/>
          </p:nvSpPr>
          <p:spPr>
            <a:xfrm>
              <a:off x="204756" y="1695436"/>
              <a:ext cx="214314" cy="261610"/>
            </a:xfrm>
            <a:prstGeom prst="rect">
              <a:avLst/>
            </a:prstGeom>
            <a:noFill/>
          </p:spPr>
          <p:txBody>
            <a:bodyPr wrap="square" rtlCol="0">
              <a:spAutoFit/>
            </a:bodyPr>
            <a:lstStyle/>
            <a:p>
              <a:r>
                <a:rPr lang="id-ID" sz="1100" dirty="0">
                  <a:solidFill>
                    <a:schemeClr val="bg1"/>
                  </a:solidFill>
                </a:rPr>
                <a:t>5</a:t>
              </a:r>
            </a:p>
          </p:txBody>
        </p:sp>
      </p:grpSp>
      <p:grpSp>
        <p:nvGrpSpPr>
          <p:cNvPr id="12" name="Group 86"/>
          <p:cNvGrpSpPr/>
          <p:nvPr/>
        </p:nvGrpSpPr>
        <p:grpSpPr>
          <a:xfrm>
            <a:off x="6072198" y="2408868"/>
            <a:ext cx="459726" cy="261610"/>
            <a:chOff x="-27656" y="1695436"/>
            <a:chExt cx="459726" cy="261610"/>
          </a:xfrm>
        </p:grpSpPr>
        <p:grpSp>
          <p:nvGrpSpPr>
            <p:cNvPr id="13" name="Group 64"/>
            <p:cNvGrpSpPr/>
            <p:nvPr/>
          </p:nvGrpSpPr>
          <p:grpSpPr>
            <a:xfrm>
              <a:off x="-27656" y="1750465"/>
              <a:ext cx="459726" cy="168654"/>
              <a:chOff x="-27656" y="1750465"/>
              <a:chExt cx="459726" cy="168654"/>
            </a:xfrm>
          </p:grpSpPr>
          <p:sp>
            <p:nvSpPr>
              <p:cNvPr id="90"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91" name="object 15">
                <a:extLst>
                  <a:ext uri="{FF2B5EF4-FFF2-40B4-BE49-F238E27FC236}">
                    <a16:creationId xmlns:a16="http://schemas.microsoft.com/office/drawing/2014/main" id="{A3FA35A5-E77E-4059-BADB-0B412A704224}"/>
                  </a:ext>
                </a:extLst>
              </p:cNvPr>
              <p:cNvSpPr/>
              <p:nvPr/>
            </p:nvSpPr>
            <p:spPr>
              <a:xfrm rot="5400000">
                <a:off x="88444" y="1676905"/>
                <a:ext cx="93885" cy="326085"/>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89" name="TextBox 88"/>
            <p:cNvSpPr txBox="1"/>
            <p:nvPr/>
          </p:nvSpPr>
          <p:spPr>
            <a:xfrm>
              <a:off x="204756" y="1695436"/>
              <a:ext cx="214314" cy="261610"/>
            </a:xfrm>
            <a:prstGeom prst="rect">
              <a:avLst/>
            </a:prstGeom>
            <a:noFill/>
          </p:spPr>
          <p:txBody>
            <a:bodyPr wrap="square" rtlCol="0">
              <a:spAutoFit/>
            </a:bodyPr>
            <a:lstStyle/>
            <a:p>
              <a:r>
                <a:rPr lang="id-ID" sz="1100" dirty="0">
                  <a:solidFill>
                    <a:schemeClr val="bg1"/>
                  </a:solidFill>
                </a:rPr>
                <a:t>6</a:t>
              </a:r>
            </a:p>
          </p:txBody>
        </p:sp>
      </p:grpSp>
      <p:grpSp>
        <p:nvGrpSpPr>
          <p:cNvPr id="14" name="Group 91"/>
          <p:cNvGrpSpPr/>
          <p:nvPr/>
        </p:nvGrpSpPr>
        <p:grpSpPr>
          <a:xfrm>
            <a:off x="1507786" y="2591233"/>
            <a:ext cx="459726" cy="261610"/>
            <a:chOff x="-27656" y="1695436"/>
            <a:chExt cx="459726" cy="261610"/>
          </a:xfrm>
        </p:grpSpPr>
        <p:grpSp>
          <p:nvGrpSpPr>
            <p:cNvPr id="15" name="Group 64"/>
            <p:cNvGrpSpPr/>
            <p:nvPr/>
          </p:nvGrpSpPr>
          <p:grpSpPr>
            <a:xfrm>
              <a:off x="-27656" y="1750465"/>
              <a:ext cx="459726" cy="168654"/>
              <a:chOff x="-27656" y="1750465"/>
              <a:chExt cx="459726" cy="168654"/>
            </a:xfrm>
          </p:grpSpPr>
          <p:sp>
            <p:nvSpPr>
              <p:cNvPr id="95"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96" name="object 15">
                <a:extLst>
                  <a:ext uri="{FF2B5EF4-FFF2-40B4-BE49-F238E27FC236}">
                    <a16:creationId xmlns:a16="http://schemas.microsoft.com/office/drawing/2014/main" id="{A3FA35A5-E77E-4059-BADB-0B412A704224}"/>
                  </a:ext>
                </a:extLst>
              </p:cNvPr>
              <p:cNvSpPr/>
              <p:nvPr/>
            </p:nvSpPr>
            <p:spPr>
              <a:xfrm rot="5400000">
                <a:off x="88444" y="1676905"/>
                <a:ext cx="93885" cy="326085"/>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94" name="TextBox 93"/>
            <p:cNvSpPr txBox="1"/>
            <p:nvPr/>
          </p:nvSpPr>
          <p:spPr>
            <a:xfrm>
              <a:off x="204756" y="1695436"/>
              <a:ext cx="214314" cy="261610"/>
            </a:xfrm>
            <a:prstGeom prst="rect">
              <a:avLst/>
            </a:prstGeom>
            <a:noFill/>
          </p:spPr>
          <p:txBody>
            <a:bodyPr wrap="square" rtlCol="0">
              <a:spAutoFit/>
            </a:bodyPr>
            <a:lstStyle/>
            <a:p>
              <a:r>
                <a:rPr lang="id-ID" sz="1100" dirty="0">
                  <a:solidFill>
                    <a:schemeClr val="bg1"/>
                  </a:solidFill>
                </a:rPr>
                <a:t>7</a:t>
              </a:r>
            </a:p>
          </p:txBody>
        </p:sp>
      </p:grpSp>
      <p:grpSp>
        <p:nvGrpSpPr>
          <p:cNvPr id="17" name="Group 96"/>
          <p:cNvGrpSpPr/>
          <p:nvPr/>
        </p:nvGrpSpPr>
        <p:grpSpPr>
          <a:xfrm>
            <a:off x="1507786" y="2962405"/>
            <a:ext cx="459726" cy="261610"/>
            <a:chOff x="-27656" y="1695436"/>
            <a:chExt cx="459726" cy="261610"/>
          </a:xfrm>
        </p:grpSpPr>
        <p:grpSp>
          <p:nvGrpSpPr>
            <p:cNvPr id="18" name="Group 64"/>
            <p:cNvGrpSpPr/>
            <p:nvPr/>
          </p:nvGrpSpPr>
          <p:grpSpPr>
            <a:xfrm>
              <a:off x="-27656" y="1750465"/>
              <a:ext cx="459726" cy="168654"/>
              <a:chOff x="-27656" y="1750465"/>
              <a:chExt cx="459726" cy="168654"/>
            </a:xfrm>
          </p:grpSpPr>
          <p:sp>
            <p:nvSpPr>
              <p:cNvPr id="100"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101" name="object 15">
                <a:extLst>
                  <a:ext uri="{FF2B5EF4-FFF2-40B4-BE49-F238E27FC236}">
                    <a16:creationId xmlns:a16="http://schemas.microsoft.com/office/drawing/2014/main" id="{A3FA35A5-E77E-4059-BADB-0B412A704224}"/>
                  </a:ext>
                </a:extLst>
              </p:cNvPr>
              <p:cNvSpPr/>
              <p:nvPr/>
            </p:nvSpPr>
            <p:spPr>
              <a:xfrm rot="5400000">
                <a:off x="88444" y="1676905"/>
                <a:ext cx="93885" cy="326085"/>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99" name="TextBox 98"/>
            <p:cNvSpPr txBox="1"/>
            <p:nvPr/>
          </p:nvSpPr>
          <p:spPr>
            <a:xfrm>
              <a:off x="204756" y="1695436"/>
              <a:ext cx="214314" cy="261610"/>
            </a:xfrm>
            <a:prstGeom prst="rect">
              <a:avLst/>
            </a:prstGeom>
            <a:noFill/>
          </p:spPr>
          <p:txBody>
            <a:bodyPr wrap="square" rtlCol="0">
              <a:spAutoFit/>
            </a:bodyPr>
            <a:lstStyle/>
            <a:p>
              <a:r>
                <a:rPr lang="id-ID" sz="1100" dirty="0">
                  <a:solidFill>
                    <a:schemeClr val="bg1"/>
                  </a:solidFill>
                </a:rPr>
                <a:t>8</a:t>
              </a:r>
            </a:p>
          </p:txBody>
        </p:sp>
      </p:grpSp>
      <p:grpSp>
        <p:nvGrpSpPr>
          <p:cNvPr id="21" name="Group 101"/>
          <p:cNvGrpSpPr/>
          <p:nvPr/>
        </p:nvGrpSpPr>
        <p:grpSpPr>
          <a:xfrm>
            <a:off x="1507786" y="3309117"/>
            <a:ext cx="459726" cy="261610"/>
            <a:chOff x="-27656" y="1695436"/>
            <a:chExt cx="459726" cy="261610"/>
          </a:xfrm>
        </p:grpSpPr>
        <p:grpSp>
          <p:nvGrpSpPr>
            <p:cNvPr id="23" name="Group 64"/>
            <p:cNvGrpSpPr/>
            <p:nvPr/>
          </p:nvGrpSpPr>
          <p:grpSpPr>
            <a:xfrm>
              <a:off x="-27656" y="1750465"/>
              <a:ext cx="459726" cy="168654"/>
              <a:chOff x="-27656" y="1750465"/>
              <a:chExt cx="459726" cy="168654"/>
            </a:xfrm>
          </p:grpSpPr>
          <p:sp>
            <p:nvSpPr>
              <p:cNvPr id="105"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106" name="object 15">
                <a:extLst>
                  <a:ext uri="{FF2B5EF4-FFF2-40B4-BE49-F238E27FC236}">
                    <a16:creationId xmlns:a16="http://schemas.microsoft.com/office/drawing/2014/main" id="{A3FA35A5-E77E-4059-BADB-0B412A704224}"/>
                  </a:ext>
                </a:extLst>
              </p:cNvPr>
              <p:cNvSpPr/>
              <p:nvPr/>
            </p:nvSpPr>
            <p:spPr>
              <a:xfrm rot="5400000">
                <a:off x="88444" y="1676905"/>
                <a:ext cx="93885" cy="326085"/>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104" name="TextBox 103"/>
            <p:cNvSpPr txBox="1"/>
            <p:nvPr/>
          </p:nvSpPr>
          <p:spPr>
            <a:xfrm>
              <a:off x="204756" y="1695436"/>
              <a:ext cx="214314" cy="261610"/>
            </a:xfrm>
            <a:prstGeom prst="rect">
              <a:avLst/>
            </a:prstGeom>
            <a:noFill/>
          </p:spPr>
          <p:txBody>
            <a:bodyPr wrap="square" rtlCol="0">
              <a:spAutoFit/>
            </a:bodyPr>
            <a:lstStyle/>
            <a:p>
              <a:r>
                <a:rPr lang="id-ID" sz="1100" dirty="0">
                  <a:solidFill>
                    <a:schemeClr val="bg1"/>
                  </a:solidFill>
                </a:rPr>
                <a:t>9</a:t>
              </a:r>
            </a:p>
          </p:txBody>
        </p:sp>
      </p:grpSp>
      <p:grpSp>
        <p:nvGrpSpPr>
          <p:cNvPr id="24" name="Group 106"/>
          <p:cNvGrpSpPr/>
          <p:nvPr/>
        </p:nvGrpSpPr>
        <p:grpSpPr>
          <a:xfrm>
            <a:off x="1507786" y="3684699"/>
            <a:ext cx="545786" cy="261610"/>
            <a:chOff x="-27656" y="1695436"/>
            <a:chExt cx="545786" cy="261610"/>
          </a:xfrm>
        </p:grpSpPr>
        <p:grpSp>
          <p:nvGrpSpPr>
            <p:cNvPr id="25" name="Group 64"/>
            <p:cNvGrpSpPr/>
            <p:nvPr/>
          </p:nvGrpSpPr>
          <p:grpSpPr>
            <a:xfrm>
              <a:off x="-27656" y="1750465"/>
              <a:ext cx="459726" cy="168654"/>
              <a:chOff x="-27656" y="1750465"/>
              <a:chExt cx="459726" cy="168654"/>
            </a:xfrm>
          </p:grpSpPr>
          <p:sp>
            <p:nvSpPr>
              <p:cNvPr id="110"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111" name="object 15">
                <a:extLst>
                  <a:ext uri="{FF2B5EF4-FFF2-40B4-BE49-F238E27FC236}">
                    <a16:creationId xmlns:a16="http://schemas.microsoft.com/office/drawing/2014/main" id="{A3FA35A5-E77E-4059-BADB-0B412A704224}"/>
                  </a:ext>
                </a:extLst>
              </p:cNvPr>
              <p:cNvSpPr/>
              <p:nvPr/>
            </p:nvSpPr>
            <p:spPr>
              <a:xfrm rot="5400000">
                <a:off x="88444" y="1676905"/>
                <a:ext cx="93885" cy="326085"/>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109" name="TextBox 108"/>
            <p:cNvSpPr txBox="1"/>
            <p:nvPr/>
          </p:nvSpPr>
          <p:spPr>
            <a:xfrm>
              <a:off x="160940" y="1695436"/>
              <a:ext cx="357190" cy="261610"/>
            </a:xfrm>
            <a:prstGeom prst="rect">
              <a:avLst/>
            </a:prstGeom>
            <a:noFill/>
          </p:spPr>
          <p:txBody>
            <a:bodyPr wrap="square" rtlCol="0">
              <a:spAutoFit/>
            </a:bodyPr>
            <a:lstStyle/>
            <a:p>
              <a:r>
                <a:rPr lang="id-ID" sz="1100" dirty="0">
                  <a:solidFill>
                    <a:schemeClr val="bg1"/>
                  </a:solidFill>
                </a:rPr>
                <a:t>10</a:t>
              </a:r>
            </a:p>
          </p:txBody>
        </p:sp>
      </p:grpSp>
      <p:grpSp>
        <p:nvGrpSpPr>
          <p:cNvPr id="28" name="Group 117"/>
          <p:cNvGrpSpPr/>
          <p:nvPr/>
        </p:nvGrpSpPr>
        <p:grpSpPr>
          <a:xfrm>
            <a:off x="1565287" y="4327641"/>
            <a:ext cx="792135" cy="261610"/>
            <a:chOff x="1260134" y="4500570"/>
            <a:chExt cx="792135" cy="261610"/>
          </a:xfrm>
        </p:grpSpPr>
        <p:sp>
          <p:nvSpPr>
            <p:cNvPr id="115" name="object 9">
              <a:extLst>
                <a:ext uri="{FF2B5EF4-FFF2-40B4-BE49-F238E27FC236}">
                  <a16:creationId xmlns:a16="http://schemas.microsoft.com/office/drawing/2014/main" id="{418C4C7A-99F4-4373-82A0-54479E1DA473}"/>
                </a:ext>
              </a:extLst>
            </p:cNvPr>
            <p:cNvSpPr/>
            <p:nvPr/>
          </p:nvSpPr>
          <p:spPr>
            <a:xfrm>
              <a:off x="1322687" y="4555599"/>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u="sng"/>
            </a:p>
          </p:txBody>
        </p:sp>
        <p:sp>
          <p:nvSpPr>
            <p:cNvPr id="116" name="object 15">
              <a:extLst>
                <a:ext uri="{FF2B5EF4-FFF2-40B4-BE49-F238E27FC236}">
                  <a16:creationId xmlns:a16="http://schemas.microsoft.com/office/drawing/2014/main" id="{A3FA35A5-E77E-4059-BADB-0B412A704224}"/>
                </a:ext>
              </a:extLst>
            </p:cNvPr>
            <p:cNvSpPr/>
            <p:nvPr/>
          </p:nvSpPr>
          <p:spPr>
            <a:xfrm rot="16200000">
              <a:off x="1676105" y="4324630"/>
              <a:ext cx="128787" cy="623541"/>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u="sng"/>
            </a:p>
          </p:txBody>
        </p:sp>
        <p:sp>
          <p:nvSpPr>
            <p:cNvPr id="114" name="TextBox 113"/>
            <p:cNvSpPr txBox="1"/>
            <p:nvPr/>
          </p:nvSpPr>
          <p:spPr>
            <a:xfrm>
              <a:off x="1260134" y="4500570"/>
              <a:ext cx="357190" cy="261610"/>
            </a:xfrm>
            <a:prstGeom prst="rect">
              <a:avLst/>
            </a:prstGeom>
            <a:noFill/>
          </p:spPr>
          <p:txBody>
            <a:bodyPr wrap="square" rtlCol="0">
              <a:spAutoFit/>
            </a:bodyPr>
            <a:lstStyle/>
            <a:p>
              <a:r>
                <a:rPr lang="id-ID" sz="1100" dirty="0">
                  <a:solidFill>
                    <a:schemeClr val="bg1"/>
                  </a:solidFill>
                </a:rPr>
                <a:t>11</a:t>
              </a:r>
            </a:p>
          </p:txBody>
        </p:sp>
      </p:grpSp>
      <p:sp>
        <p:nvSpPr>
          <p:cNvPr id="117" name="Rectangle 116"/>
          <p:cNvSpPr/>
          <p:nvPr/>
        </p:nvSpPr>
        <p:spPr>
          <a:xfrm>
            <a:off x="2357422" y="3527734"/>
            <a:ext cx="642942" cy="1428760"/>
          </a:xfrm>
          <a:prstGeom prst="rect">
            <a:avLst/>
          </a:prstGeom>
          <a:noFill/>
          <a:ln>
            <a:solidFill>
              <a:srgbClr val="A622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6629" name="Picture 5"/>
          <p:cNvPicPr>
            <a:picLocks noChangeAspect="1" noChangeArrowheads="1"/>
          </p:cNvPicPr>
          <p:nvPr/>
        </p:nvPicPr>
        <p:blipFill>
          <a:blip r:embed="rId5" cstate="screen"/>
          <a:srcRect/>
          <a:stretch>
            <a:fillRect/>
          </a:stretch>
        </p:blipFill>
        <p:spPr bwMode="auto">
          <a:xfrm>
            <a:off x="2382822" y="3538834"/>
            <a:ext cx="571504" cy="1417330"/>
          </a:xfrm>
          <a:prstGeom prst="rect">
            <a:avLst/>
          </a:prstGeom>
          <a:noFill/>
          <a:ln w="9525">
            <a:noFill/>
            <a:miter lim="800000"/>
            <a:headEnd/>
            <a:tailEnd/>
          </a:ln>
          <a:effectLst/>
        </p:spPr>
      </p:pic>
      <p:sp>
        <p:nvSpPr>
          <p:cNvPr id="73" name="1 Título"/>
          <p:cNvSpPr txBox="1">
            <a:spLocks/>
          </p:cNvSpPr>
          <p:nvPr/>
        </p:nvSpPr>
        <p:spPr>
          <a:xfrm>
            <a:off x="227037" y="13650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4930" b="1" dirty="0">
                <a:solidFill>
                  <a:schemeClr val="tx1">
                    <a:lumMod val="75000"/>
                    <a:lumOff val="25000"/>
                  </a:schemeClr>
                </a:solidFill>
              </a:rPr>
              <a:t>Tampilan </a:t>
            </a:r>
            <a:r>
              <a:rPr lang="id-ID" sz="4930" b="1" dirty="0">
                <a:solidFill>
                  <a:srgbClr val="FF6600"/>
                </a:solidFill>
              </a:rPr>
              <a:t>Aplikasi</a:t>
            </a:r>
            <a:endParaRPr lang="es-HN" sz="5400" b="1" dirty="0">
              <a:solidFill>
                <a:srgbClr val="FF6600"/>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3"/>
                                        </p:tgtEl>
                                        <p:attrNameLst>
                                          <p:attrName>style.visibility</p:attrName>
                                        </p:attrNameLst>
                                      </p:cBhvr>
                                      <p:to>
                                        <p:strVal val="visible"/>
                                      </p:to>
                                    </p:set>
                                    <p:animEffect transition="in" filter="barn(inVertical)">
                                      <p:cBhvr>
                                        <p:cTn id="10"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7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Pentagon 74"/>
          <p:cNvSpPr/>
          <p:nvPr/>
        </p:nvSpPr>
        <p:spPr>
          <a:xfrm>
            <a:off x="0" y="1071546"/>
            <a:ext cx="2500298" cy="285752"/>
          </a:xfrm>
          <a:prstGeom prst="homePlat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d-ID"/>
          </a:p>
        </p:txBody>
      </p:sp>
      <p:pic>
        <p:nvPicPr>
          <p:cNvPr id="27653" name="Picture 5"/>
          <p:cNvPicPr>
            <a:picLocks noChangeAspect="1" noChangeArrowheads="1"/>
          </p:cNvPicPr>
          <p:nvPr/>
        </p:nvPicPr>
        <p:blipFill>
          <a:blip r:embed="rId2"/>
          <a:srcRect/>
          <a:stretch>
            <a:fillRect/>
          </a:stretch>
        </p:blipFill>
        <p:spPr bwMode="auto">
          <a:xfrm>
            <a:off x="5929322" y="3786190"/>
            <a:ext cx="3092777" cy="2000264"/>
          </a:xfrm>
          <a:prstGeom prst="rect">
            <a:avLst/>
          </a:prstGeom>
          <a:noFill/>
          <a:ln w="9525">
            <a:noFill/>
            <a:miter lim="800000"/>
            <a:headEnd/>
            <a:tailEnd/>
          </a:ln>
          <a:effectLst/>
        </p:spPr>
      </p:pic>
      <p:sp>
        <p:nvSpPr>
          <p:cNvPr id="20" name="1 Título"/>
          <p:cNvSpPr txBox="1">
            <a:spLocks/>
          </p:cNvSpPr>
          <p:nvPr/>
        </p:nvSpPr>
        <p:spPr>
          <a:xfrm>
            <a:off x="480984" y="823833"/>
            <a:ext cx="8162982" cy="474663"/>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2000" dirty="0">
                <a:solidFill>
                  <a:srgbClr val="FFFF00"/>
                </a:solidFill>
              </a:rPr>
              <a:t>Pinjam Buku</a:t>
            </a:r>
            <a:endParaRPr lang="es-HN" sz="2000" dirty="0">
              <a:solidFill>
                <a:srgbClr val="FFFF00"/>
              </a:solidFill>
            </a:endParaRPr>
          </a:p>
        </p:txBody>
      </p:sp>
      <p:sp>
        <p:nvSpPr>
          <p:cNvPr id="63" name="TextBox 62"/>
          <p:cNvSpPr txBox="1"/>
          <p:nvPr/>
        </p:nvSpPr>
        <p:spPr>
          <a:xfrm>
            <a:off x="500034" y="1500174"/>
            <a:ext cx="6566093" cy="738664"/>
          </a:xfrm>
          <a:prstGeom prst="rect">
            <a:avLst/>
          </a:prstGeom>
          <a:noFill/>
        </p:spPr>
        <p:txBody>
          <a:bodyPr wrap="none" rtlCol="0">
            <a:spAutoFit/>
          </a:bodyPr>
          <a:lstStyle/>
          <a:p>
            <a:pPr marL="342900" indent="-342900">
              <a:buAutoNum type="arabicPeriod"/>
            </a:pPr>
            <a:r>
              <a:rPr lang="id-ID" sz="1400" dirty="0"/>
              <a:t>Pilih buku yang ingin dipinjam</a:t>
            </a:r>
          </a:p>
          <a:p>
            <a:pPr marL="342900" indent="-342900">
              <a:buAutoNum type="arabicPeriod"/>
            </a:pPr>
            <a:r>
              <a:rPr lang="id-ID" sz="1400" dirty="0"/>
              <a:t>Pilih tombol </a:t>
            </a:r>
            <a:r>
              <a:rPr lang="id-ID" sz="1400" b="1" dirty="0">
                <a:solidFill>
                  <a:srgbClr val="FF0000"/>
                </a:solidFill>
              </a:rPr>
              <a:t>Pinjam</a:t>
            </a:r>
            <a:endParaRPr lang="id-ID" sz="1400" b="1" dirty="0"/>
          </a:p>
          <a:p>
            <a:pPr marL="342900" indent="-342900">
              <a:buAutoNum type="arabicPeriod"/>
            </a:pPr>
            <a:r>
              <a:rPr lang="id-ID" sz="1400" dirty="0"/>
              <a:t>Lihat buku yang telah dipinjam ditombol </a:t>
            </a:r>
            <a:r>
              <a:rPr lang="id-ID" sz="1400" b="1" dirty="0">
                <a:solidFill>
                  <a:srgbClr val="FF0000"/>
                </a:solidFill>
              </a:rPr>
              <a:t>Buku dipinjam , </a:t>
            </a:r>
            <a:r>
              <a:rPr lang="id-ID" sz="1400" dirty="0"/>
              <a:t>Silahkan membaca buku.</a:t>
            </a:r>
          </a:p>
        </p:txBody>
      </p:sp>
      <p:pic>
        <p:nvPicPr>
          <p:cNvPr id="27651" name="Picture 3"/>
          <p:cNvPicPr>
            <a:picLocks noChangeAspect="1" noChangeArrowheads="1"/>
          </p:cNvPicPr>
          <p:nvPr/>
        </p:nvPicPr>
        <p:blipFill>
          <a:blip r:embed="rId3" cstate="screen"/>
          <a:srcRect/>
          <a:stretch>
            <a:fillRect/>
          </a:stretch>
        </p:blipFill>
        <p:spPr bwMode="auto">
          <a:xfrm>
            <a:off x="642909" y="2357430"/>
            <a:ext cx="3964245" cy="2214578"/>
          </a:xfrm>
          <a:prstGeom prst="rect">
            <a:avLst/>
          </a:prstGeom>
          <a:ln>
            <a:noFill/>
          </a:ln>
          <a:effectLst>
            <a:outerShdw blurRad="292100" dist="139700" dir="2700000" algn="tl" rotWithShape="0">
              <a:srgbClr val="333333">
                <a:alpha val="65000"/>
              </a:srgbClr>
            </a:outerShdw>
          </a:effectLst>
        </p:spPr>
      </p:pic>
      <p:pic>
        <p:nvPicPr>
          <p:cNvPr id="27652" name="Picture 4"/>
          <p:cNvPicPr>
            <a:picLocks noChangeAspect="1" noChangeArrowheads="1"/>
          </p:cNvPicPr>
          <p:nvPr/>
        </p:nvPicPr>
        <p:blipFill>
          <a:blip r:embed="rId4" cstate="screen"/>
          <a:srcRect/>
          <a:stretch>
            <a:fillRect/>
          </a:stretch>
        </p:blipFill>
        <p:spPr bwMode="auto">
          <a:xfrm>
            <a:off x="4714876" y="2500306"/>
            <a:ext cx="2152252" cy="785812"/>
          </a:xfrm>
          <a:prstGeom prst="rect">
            <a:avLst/>
          </a:prstGeom>
          <a:noFill/>
          <a:ln w="9525">
            <a:noFill/>
            <a:miter lim="800000"/>
            <a:headEnd/>
            <a:tailEnd/>
          </a:ln>
          <a:effectLst/>
        </p:spPr>
      </p:pic>
      <p:sp>
        <p:nvSpPr>
          <p:cNvPr id="64" name="Rectangle 63"/>
          <p:cNvSpPr/>
          <p:nvPr/>
        </p:nvSpPr>
        <p:spPr>
          <a:xfrm>
            <a:off x="4714875" y="2500306"/>
            <a:ext cx="2147902" cy="785818"/>
          </a:xfrm>
          <a:prstGeom prst="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5" name="Rectangle 64"/>
          <p:cNvSpPr/>
          <p:nvPr/>
        </p:nvSpPr>
        <p:spPr>
          <a:xfrm>
            <a:off x="3752844" y="4260856"/>
            <a:ext cx="857256" cy="285752"/>
          </a:xfrm>
          <a:prstGeom prst="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67" name="Shape 66"/>
          <p:cNvCxnSpPr>
            <a:stCxn id="65" idx="3"/>
            <a:endCxn id="64" idx="2"/>
          </p:cNvCxnSpPr>
          <p:nvPr/>
        </p:nvCxnSpPr>
        <p:spPr>
          <a:xfrm flipV="1">
            <a:off x="4610100" y="3286124"/>
            <a:ext cx="1178726" cy="1117608"/>
          </a:xfrm>
          <a:prstGeom prst="bentConnector2">
            <a:avLst/>
          </a:prstGeom>
          <a:ln w="381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5929322" y="4572008"/>
            <a:ext cx="1000132" cy="285752"/>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73" name="Elbow Connector 72"/>
          <p:cNvCxnSpPr>
            <a:stCxn id="27652" idx="3"/>
            <a:endCxn id="71" idx="3"/>
          </p:cNvCxnSpPr>
          <p:nvPr/>
        </p:nvCxnSpPr>
        <p:spPr>
          <a:xfrm>
            <a:off x="6867128" y="2893212"/>
            <a:ext cx="62326" cy="1821672"/>
          </a:xfrm>
          <a:prstGeom prst="bentConnector3">
            <a:avLst>
              <a:gd name="adj1" fmla="val 466781"/>
            </a:avLst>
          </a:prstGeom>
          <a:ln w="381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642910" y="4714884"/>
            <a:ext cx="5072098" cy="1107996"/>
          </a:xfrm>
          <a:prstGeom prst="rect">
            <a:avLst/>
          </a:prstGeom>
          <a:noFill/>
        </p:spPr>
        <p:txBody>
          <a:bodyPr wrap="square" rtlCol="0">
            <a:spAutoFit/>
          </a:bodyPr>
          <a:lstStyle/>
          <a:p>
            <a:pPr algn="just"/>
            <a:r>
              <a:rPr lang="id-ID" sz="1100" dirty="0"/>
              <a:t>Keterangan :</a:t>
            </a:r>
          </a:p>
          <a:p>
            <a:pPr algn="just"/>
            <a:r>
              <a:rPr lang="id-ID" sz="1100" dirty="0"/>
              <a:t>Perbedaan tombol Baca dan Pinjam adalah  pada periode peminjaman.</a:t>
            </a:r>
          </a:p>
          <a:p>
            <a:pPr algn="just"/>
            <a:r>
              <a:rPr lang="id-ID" sz="1100" dirty="0"/>
              <a:t>Jika Anda memilih tombol Baca, maka buku yang Anda baca tidak tersimpan diloker Buku Dipinjam. Tapi jika Anda memilih tombol Pinjam, maka buku yang Anda pilih akan tersimpan di loker Buku Dipinjam. Adapun periodenya selama 7 hari peminjaman dan buku akan otomatis dikembalikan setelah waktu peminjaman habis.</a:t>
            </a:r>
          </a:p>
        </p:txBody>
      </p:sp>
      <p:sp>
        <p:nvSpPr>
          <p:cNvPr id="15" name="1 Título"/>
          <p:cNvSpPr txBox="1">
            <a:spLocks/>
          </p:cNvSpPr>
          <p:nvPr/>
        </p:nvSpPr>
        <p:spPr>
          <a:xfrm>
            <a:off x="227037" y="13650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4930" b="1" dirty="0">
                <a:solidFill>
                  <a:schemeClr val="tx1">
                    <a:lumMod val="75000"/>
                    <a:lumOff val="25000"/>
                  </a:schemeClr>
                </a:solidFill>
              </a:rPr>
              <a:t>Tampilan </a:t>
            </a:r>
            <a:r>
              <a:rPr lang="id-ID" sz="4930" b="1" dirty="0">
                <a:solidFill>
                  <a:srgbClr val="FF6600"/>
                </a:solidFill>
              </a:rPr>
              <a:t>Aplikasi</a:t>
            </a:r>
            <a:endParaRPr lang="es-HN" sz="5400" b="1" dirty="0">
              <a:solidFill>
                <a:srgbClr val="FF6600"/>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entagon 14"/>
          <p:cNvSpPr/>
          <p:nvPr/>
        </p:nvSpPr>
        <p:spPr>
          <a:xfrm>
            <a:off x="0" y="1071546"/>
            <a:ext cx="1643042" cy="285752"/>
          </a:xfrm>
          <a:prstGeom prst="homePlat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d-ID"/>
          </a:p>
        </p:txBody>
      </p:sp>
      <p:sp>
        <p:nvSpPr>
          <p:cNvPr id="20" name="1 Título"/>
          <p:cNvSpPr txBox="1">
            <a:spLocks/>
          </p:cNvSpPr>
          <p:nvPr/>
        </p:nvSpPr>
        <p:spPr>
          <a:xfrm>
            <a:off x="480984" y="942091"/>
            <a:ext cx="1643042" cy="232412"/>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2000" dirty="0">
                <a:solidFill>
                  <a:srgbClr val="FFFF00"/>
                </a:solidFill>
              </a:rPr>
              <a:t>Reader</a:t>
            </a:r>
            <a:endParaRPr lang="es-HN" sz="2000" dirty="0">
              <a:solidFill>
                <a:srgbClr val="FFFF00"/>
              </a:solidFill>
            </a:endParaRPr>
          </a:p>
        </p:txBody>
      </p:sp>
      <p:sp>
        <p:nvSpPr>
          <p:cNvPr id="63" name="TextBox 62"/>
          <p:cNvSpPr txBox="1"/>
          <p:nvPr/>
        </p:nvSpPr>
        <p:spPr>
          <a:xfrm>
            <a:off x="474634" y="1369998"/>
            <a:ext cx="8120556" cy="523220"/>
          </a:xfrm>
          <a:prstGeom prst="rect">
            <a:avLst/>
          </a:prstGeom>
          <a:noFill/>
        </p:spPr>
        <p:txBody>
          <a:bodyPr wrap="none" rtlCol="0">
            <a:spAutoFit/>
          </a:bodyPr>
          <a:lstStyle/>
          <a:p>
            <a:pPr marL="342900" indent="-342900"/>
            <a:r>
              <a:rPr lang="id-ID" sz="1400" dirty="0"/>
              <a:t>Pilih buku yang ingin dibaca/pinjam hingga buku tersebut terbuka, Maka Anda telah membuka buku tersebut</a:t>
            </a:r>
          </a:p>
          <a:p>
            <a:pPr marL="342900" indent="-342900"/>
            <a:r>
              <a:rPr lang="id-ID" sz="1400" dirty="0"/>
              <a:t>Didalam Reader (Tools Pembaca Buku).</a:t>
            </a:r>
          </a:p>
        </p:txBody>
      </p:sp>
      <p:pic>
        <p:nvPicPr>
          <p:cNvPr id="28674" name="Picture 2"/>
          <p:cNvPicPr>
            <a:picLocks noChangeAspect="1" noChangeArrowheads="1"/>
          </p:cNvPicPr>
          <p:nvPr/>
        </p:nvPicPr>
        <p:blipFill>
          <a:blip r:embed="rId2" cstate="screen"/>
          <a:srcRect/>
          <a:stretch>
            <a:fillRect/>
          </a:stretch>
        </p:blipFill>
        <p:spPr bwMode="auto">
          <a:xfrm>
            <a:off x="1250133" y="1997838"/>
            <a:ext cx="6643734" cy="3735276"/>
          </a:xfrm>
          <a:prstGeom prst="rect">
            <a:avLst/>
          </a:prstGeom>
          <a:ln>
            <a:noFill/>
          </a:ln>
          <a:effectLst>
            <a:outerShdw blurRad="292100" dist="139700" dir="2700000" algn="tl" rotWithShape="0">
              <a:srgbClr val="333333">
                <a:alpha val="65000"/>
              </a:srgbClr>
            </a:outerShdw>
          </a:effectLst>
        </p:spPr>
      </p:pic>
      <p:sp>
        <p:nvSpPr>
          <p:cNvPr id="7" name="1 Título"/>
          <p:cNvSpPr txBox="1">
            <a:spLocks/>
          </p:cNvSpPr>
          <p:nvPr/>
        </p:nvSpPr>
        <p:spPr>
          <a:xfrm>
            <a:off x="227037" y="13650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4930" b="1" dirty="0">
                <a:solidFill>
                  <a:schemeClr val="tx1">
                    <a:lumMod val="75000"/>
                    <a:lumOff val="25000"/>
                  </a:schemeClr>
                </a:solidFill>
              </a:rPr>
              <a:t>Tampilan </a:t>
            </a:r>
            <a:r>
              <a:rPr lang="id-ID" sz="4930" b="1" dirty="0">
                <a:solidFill>
                  <a:srgbClr val="FF6600"/>
                </a:solidFill>
              </a:rPr>
              <a:t>Aplikasi</a:t>
            </a:r>
            <a:endParaRPr lang="es-HN" sz="5400" b="1" dirty="0">
              <a:solidFill>
                <a:srgbClr val="FF6600"/>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entagon 14"/>
          <p:cNvSpPr/>
          <p:nvPr/>
        </p:nvSpPr>
        <p:spPr>
          <a:xfrm>
            <a:off x="0" y="1071546"/>
            <a:ext cx="3857620" cy="285752"/>
          </a:xfrm>
          <a:prstGeom prst="homePlat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d-ID"/>
          </a:p>
        </p:txBody>
      </p:sp>
      <p:sp>
        <p:nvSpPr>
          <p:cNvPr id="20" name="1 Título"/>
          <p:cNvSpPr txBox="1">
            <a:spLocks/>
          </p:cNvSpPr>
          <p:nvPr/>
        </p:nvSpPr>
        <p:spPr>
          <a:xfrm>
            <a:off x="480984" y="886758"/>
            <a:ext cx="4638707" cy="318023"/>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2000" dirty="0">
                <a:solidFill>
                  <a:srgbClr val="FFFF00"/>
                </a:solidFill>
              </a:rPr>
              <a:t>Reader – Keterangan Tombol</a:t>
            </a:r>
            <a:endParaRPr lang="es-HN" sz="2000" dirty="0">
              <a:solidFill>
                <a:srgbClr val="FFFF00"/>
              </a:solidFill>
            </a:endParaRPr>
          </a:p>
        </p:txBody>
      </p:sp>
      <p:pic>
        <p:nvPicPr>
          <p:cNvPr id="29698" name="Picture 2"/>
          <p:cNvPicPr>
            <a:picLocks noChangeAspect="1" noChangeArrowheads="1"/>
          </p:cNvPicPr>
          <p:nvPr/>
        </p:nvPicPr>
        <p:blipFill>
          <a:blip r:embed="rId2"/>
          <a:srcRect/>
          <a:stretch>
            <a:fillRect/>
          </a:stretch>
        </p:blipFill>
        <p:spPr bwMode="auto">
          <a:xfrm>
            <a:off x="190469" y="1785939"/>
            <a:ext cx="8757521" cy="2500317"/>
          </a:xfrm>
          <a:prstGeom prst="rect">
            <a:avLst/>
          </a:prstGeom>
          <a:ln>
            <a:noFill/>
          </a:ln>
          <a:effectLst>
            <a:outerShdw blurRad="292100" dist="139700" dir="2700000" algn="tl" rotWithShape="0">
              <a:srgbClr val="333333">
                <a:alpha val="65000"/>
              </a:srgbClr>
            </a:outerShdw>
          </a:effectLst>
        </p:spPr>
      </p:pic>
      <p:grpSp>
        <p:nvGrpSpPr>
          <p:cNvPr id="8" name="Group 65"/>
          <p:cNvGrpSpPr/>
          <p:nvPr/>
        </p:nvGrpSpPr>
        <p:grpSpPr>
          <a:xfrm>
            <a:off x="619097" y="1387451"/>
            <a:ext cx="227314" cy="549398"/>
            <a:chOff x="204756" y="1695436"/>
            <a:chExt cx="227314" cy="549398"/>
          </a:xfrm>
        </p:grpSpPr>
        <p:grpSp>
          <p:nvGrpSpPr>
            <p:cNvPr id="9" name="Group 64"/>
            <p:cNvGrpSpPr/>
            <p:nvPr/>
          </p:nvGrpSpPr>
          <p:grpSpPr>
            <a:xfrm>
              <a:off x="223493" y="1750465"/>
              <a:ext cx="208577" cy="494369"/>
              <a:chOff x="223493" y="1750465"/>
              <a:chExt cx="208577" cy="494369"/>
            </a:xfrm>
          </p:grpSpPr>
          <p:sp>
            <p:nvSpPr>
              <p:cNvPr id="11"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12" name="object 15">
                <a:extLst>
                  <a:ext uri="{FF2B5EF4-FFF2-40B4-BE49-F238E27FC236}">
                    <a16:creationId xmlns:a16="http://schemas.microsoft.com/office/drawing/2014/main" id="{A3FA35A5-E77E-4059-BADB-0B412A704224}"/>
                  </a:ext>
                </a:extLst>
              </p:cNvPr>
              <p:cNvSpPr/>
              <p:nvPr/>
            </p:nvSpPr>
            <p:spPr>
              <a:xfrm>
                <a:off x="280835" y="1918834"/>
                <a:ext cx="93860" cy="326000"/>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10" name="TextBox 9"/>
            <p:cNvSpPr txBox="1"/>
            <p:nvPr/>
          </p:nvSpPr>
          <p:spPr>
            <a:xfrm>
              <a:off x="204756" y="1695436"/>
              <a:ext cx="214314" cy="261610"/>
            </a:xfrm>
            <a:prstGeom prst="rect">
              <a:avLst/>
            </a:prstGeom>
            <a:noFill/>
          </p:spPr>
          <p:txBody>
            <a:bodyPr wrap="square" rtlCol="0">
              <a:spAutoFit/>
            </a:bodyPr>
            <a:lstStyle/>
            <a:p>
              <a:r>
                <a:rPr lang="id-ID" sz="1100" dirty="0">
                  <a:solidFill>
                    <a:schemeClr val="bg1"/>
                  </a:solidFill>
                </a:rPr>
                <a:t>1</a:t>
              </a:r>
            </a:p>
          </p:txBody>
        </p:sp>
      </p:grpSp>
      <p:grpSp>
        <p:nvGrpSpPr>
          <p:cNvPr id="13" name="Group 66"/>
          <p:cNvGrpSpPr/>
          <p:nvPr/>
        </p:nvGrpSpPr>
        <p:grpSpPr>
          <a:xfrm>
            <a:off x="976287" y="1384594"/>
            <a:ext cx="227314" cy="261610"/>
            <a:chOff x="204756" y="1695436"/>
            <a:chExt cx="227314" cy="261610"/>
          </a:xfrm>
        </p:grpSpPr>
        <p:sp>
          <p:nvSpPr>
            <p:cNvPr id="17"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16" name="TextBox 15"/>
            <p:cNvSpPr txBox="1"/>
            <p:nvPr/>
          </p:nvSpPr>
          <p:spPr>
            <a:xfrm>
              <a:off x="204756" y="1695436"/>
              <a:ext cx="214314" cy="261610"/>
            </a:xfrm>
            <a:prstGeom prst="rect">
              <a:avLst/>
            </a:prstGeom>
            <a:noFill/>
          </p:spPr>
          <p:txBody>
            <a:bodyPr wrap="square" rtlCol="0">
              <a:spAutoFit/>
            </a:bodyPr>
            <a:lstStyle/>
            <a:p>
              <a:r>
                <a:rPr lang="id-ID" sz="1100" dirty="0">
                  <a:solidFill>
                    <a:schemeClr val="bg1"/>
                  </a:solidFill>
                </a:rPr>
                <a:t>2</a:t>
              </a:r>
            </a:p>
          </p:txBody>
        </p:sp>
      </p:grpSp>
      <p:grpSp>
        <p:nvGrpSpPr>
          <p:cNvPr id="21" name="Group 71"/>
          <p:cNvGrpSpPr/>
          <p:nvPr/>
        </p:nvGrpSpPr>
        <p:grpSpPr>
          <a:xfrm>
            <a:off x="220332" y="2652707"/>
            <a:ext cx="227314" cy="475925"/>
            <a:chOff x="204756" y="1481121"/>
            <a:chExt cx="227314" cy="475925"/>
          </a:xfrm>
        </p:grpSpPr>
        <p:grpSp>
          <p:nvGrpSpPr>
            <p:cNvPr id="22" name="Group 64"/>
            <p:cNvGrpSpPr/>
            <p:nvPr/>
          </p:nvGrpSpPr>
          <p:grpSpPr>
            <a:xfrm>
              <a:off x="223493" y="1481121"/>
              <a:ext cx="208577" cy="437998"/>
              <a:chOff x="223493" y="1481121"/>
              <a:chExt cx="208577" cy="437998"/>
            </a:xfrm>
          </p:grpSpPr>
          <p:sp>
            <p:nvSpPr>
              <p:cNvPr id="24"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25" name="object 15">
                <a:extLst>
                  <a:ext uri="{FF2B5EF4-FFF2-40B4-BE49-F238E27FC236}">
                    <a16:creationId xmlns:a16="http://schemas.microsoft.com/office/drawing/2014/main" id="{A3FA35A5-E77E-4059-BADB-0B412A704224}"/>
                  </a:ext>
                </a:extLst>
              </p:cNvPr>
              <p:cNvSpPr/>
              <p:nvPr/>
            </p:nvSpPr>
            <p:spPr>
              <a:xfrm rot="10800000">
                <a:off x="276194" y="1481121"/>
                <a:ext cx="71438" cy="337250"/>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23" name="TextBox 22"/>
            <p:cNvSpPr txBox="1"/>
            <p:nvPr/>
          </p:nvSpPr>
          <p:spPr>
            <a:xfrm>
              <a:off x="204756" y="1695436"/>
              <a:ext cx="214314" cy="261610"/>
            </a:xfrm>
            <a:prstGeom prst="rect">
              <a:avLst/>
            </a:prstGeom>
            <a:noFill/>
          </p:spPr>
          <p:txBody>
            <a:bodyPr wrap="square" rtlCol="0">
              <a:spAutoFit/>
            </a:bodyPr>
            <a:lstStyle/>
            <a:p>
              <a:r>
                <a:rPr lang="id-ID" sz="1100" dirty="0">
                  <a:solidFill>
                    <a:schemeClr val="bg1"/>
                  </a:solidFill>
                </a:rPr>
                <a:t>3</a:t>
              </a:r>
            </a:p>
          </p:txBody>
        </p:sp>
      </p:grpSp>
      <p:grpSp>
        <p:nvGrpSpPr>
          <p:cNvPr id="26" name="Group 76"/>
          <p:cNvGrpSpPr/>
          <p:nvPr/>
        </p:nvGrpSpPr>
        <p:grpSpPr>
          <a:xfrm>
            <a:off x="2566973" y="1857364"/>
            <a:ext cx="227314" cy="549398"/>
            <a:chOff x="204756" y="1695436"/>
            <a:chExt cx="227314" cy="549398"/>
          </a:xfrm>
        </p:grpSpPr>
        <p:grpSp>
          <p:nvGrpSpPr>
            <p:cNvPr id="27" name="Group 64"/>
            <p:cNvGrpSpPr/>
            <p:nvPr/>
          </p:nvGrpSpPr>
          <p:grpSpPr>
            <a:xfrm>
              <a:off x="223493" y="1750465"/>
              <a:ext cx="208577" cy="494369"/>
              <a:chOff x="223493" y="1750465"/>
              <a:chExt cx="208577" cy="494369"/>
            </a:xfrm>
          </p:grpSpPr>
          <p:sp>
            <p:nvSpPr>
              <p:cNvPr id="29"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30" name="object 15">
                <a:extLst>
                  <a:ext uri="{FF2B5EF4-FFF2-40B4-BE49-F238E27FC236}">
                    <a16:creationId xmlns:a16="http://schemas.microsoft.com/office/drawing/2014/main" id="{A3FA35A5-E77E-4059-BADB-0B412A704224}"/>
                  </a:ext>
                </a:extLst>
              </p:cNvPr>
              <p:cNvSpPr/>
              <p:nvPr/>
            </p:nvSpPr>
            <p:spPr>
              <a:xfrm>
                <a:off x="280835" y="1918834"/>
                <a:ext cx="93860" cy="326000"/>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28" name="TextBox 27"/>
            <p:cNvSpPr txBox="1"/>
            <p:nvPr/>
          </p:nvSpPr>
          <p:spPr>
            <a:xfrm>
              <a:off x="204756" y="1695436"/>
              <a:ext cx="214314" cy="261610"/>
            </a:xfrm>
            <a:prstGeom prst="rect">
              <a:avLst/>
            </a:prstGeom>
            <a:noFill/>
          </p:spPr>
          <p:txBody>
            <a:bodyPr wrap="square" rtlCol="0">
              <a:spAutoFit/>
            </a:bodyPr>
            <a:lstStyle/>
            <a:p>
              <a:r>
                <a:rPr lang="id-ID" sz="1100" dirty="0">
                  <a:solidFill>
                    <a:schemeClr val="bg1"/>
                  </a:solidFill>
                </a:rPr>
                <a:t>7</a:t>
              </a:r>
            </a:p>
          </p:txBody>
        </p:sp>
      </p:grpSp>
      <p:sp>
        <p:nvSpPr>
          <p:cNvPr id="36" name="Rectangle 35"/>
          <p:cNvSpPr/>
          <p:nvPr/>
        </p:nvSpPr>
        <p:spPr>
          <a:xfrm>
            <a:off x="171419" y="2171691"/>
            <a:ext cx="1071570" cy="214314"/>
          </a:xfrm>
          <a:prstGeom prst="rect">
            <a:avLst/>
          </a:prstGeom>
          <a:noFill/>
          <a:ln>
            <a:solidFill>
              <a:srgbClr val="A622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38" name="Elbow Connector 37"/>
          <p:cNvCxnSpPr>
            <a:endCxn id="36" idx="3"/>
          </p:cNvCxnSpPr>
          <p:nvPr/>
        </p:nvCxnSpPr>
        <p:spPr>
          <a:xfrm>
            <a:off x="1190601" y="1515399"/>
            <a:ext cx="52388" cy="763449"/>
          </a:xfrm>
          <a:prstGeom prst="bentConnector3">
            <a:avLst>
              <a:gd name="adj1" fmla="val 536359"/>
            </a:avLst>
          </a:prstGeom>
          <a:ln w="28575">
            <a:solidFill>
              <a:srgbClr val="A6227A"/>
            </a:solidFill>
            <a:tailEnd type="arrow"/>
          </a:ln>
        </p:spPr>
        <p:style>
          <a:lnRef idx="1">
            <a:schemeClr val="accent1"/>
          </a:lnRef>
          <a:fillRef idx="0">
            <a:schemeClr val="accent1"/>
          </a:fillRef>
          <a:effectRef idx="0">
            <a:schemeClr val="accent1"/>
          </a:effectRef>
          <a:fontRef idx="minor">
            <a:schemeClr val="tx1"/>
          </a:fontRef>
        </p:style>
      </p:cxnSp>
      <p:grpSp>
        <p:nvGrpSpPr>
          <p:cNvPr id="39" name="Group 71"/>
          <p:cNvGrpSpPr/>
          <p:nvPr/>
        </p:nvGrpSpPr>
        <p:grpSpPr>
          <a:xfrm>
            <a:off x="1034725" y="2652707"/>
            <a:ext cx="227314" cy="475925"/>
            <a:chOff x="204756" y="1481121"/>
            <a:chExt cx="227314" cy="475925"/>
          </a:xfrm>
        </p:grpSpPr>
        <p:grpSp>
          <p:nvGrpSpPr>
            <p:cNvPr id="40" name="Group 64"/>
            <p:cNvGrpSpPr/>
            <p:nvPr/>
          </p:nvGrpSpPr>
          <p:grpSpPr>
            <a:xfrm>
              <a:off x="223493" y="1481121"/>
              <a:ext cx="208577" cy="437998"/>
              <a:chOff x="223493" y="1481121"/>
              <a:chExt cx="208577" cy="437998"/>
            </a:xfrm>
          </p:grpSpPr>
          <p:sp>
            <p:nvSpPr>
              <p:cNvPr id="42"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43" name="object 15">
                <a:extLst>
                  <a:ext uri="{FF2B5EF4-FFF2-40B4-BE49-F238E27FC236}">
                    <a16:creationId xmlns:a16="http://schemas.microsoft.com/office/drawing/2014/main" id="{A3FA35A5-E77E-4059-BADB-0B412A704224}"/>
                  </a:ext>
                </a:extLst>
              </p:cNvPr>
              <p:cNvSpPr/>
              <p:nvPr/>
            </p:nvSpPr>
            <p:spPr>
              <a:xfrm rot="10800000">
                <a:off x="276194" y="1481121"/>
                <a:ext cx="71438" cy="337250"/>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41" name="TextBox 40"/>
            <p:cNvSpPr txBox="1"/>
            <p:nvPr/>
          </p:nvSpPr>
          <p:spPr>
            <a:xfrm>
              <a:off x="204756" y="1695436"/>
              <a:ext cx="214314" cy="261610"/>
            </a:xfrm>
            <a:prstGeom prst="rect">
              <a:avLst/>
            </a:prstGeom>
            <a:noFill/>
          </p:spPr>
          <p:txBody>
            <a:bodyPr wrap="square" rtlCol="0">
              <a:spAutoFit/>
            </a:bodyPr>
            <a:lstStyle/>
            <a:p>
              <a:r>
                <a:rPr lang="id-ID" sz="1100" dirty="0">
                  <a:solidFill>
                    <a:schemeClr val="bg1"/>
                  </a:solidFill>
                </a:rPr>
                <a:t>4</a:t>
              </a:r>
            </a:p>
          </p:txBody>
        </p:sp>
      </p:grpSp>
      <p:grpSp>
        <p:nvGrpSpPr>
          <p:cNvPr id="44" name="Group 71"/>
          <p:cNvGrpSpPr/>
          <p:nvPr/>
        </p:nvGrpSpPr>
        <p:grpSpPr>
          <a:xfrm>
            <a:off x="1820543" y="2652707"/>
            <a:ext cx="227314" cy="475925"/>
            <a:chOff x="204756" y="1481121"/>
            <a:chExt cx="227314" cy="475925"/>
          </a:xfrm>
        </p:grpSpPr>
        <p:grpSp>
          <p:nvGrpSpPr>
            <p:cNvPr id="45" name="Group 64"/>
            <p:cNvGrpSpPr/>
            <p:nvPr/>
          </p:nvGrpSpPr>
          <p:grpSpPr>
            <a:xfrm>
              <a:off x="223493" y="1481121"/>
              <a:ext cx="208577" cy="437998"/>
              <a:chOff x="223493" y="1481121"/>
              <a:chExt cx="208577" cy="437998"/>
            </a:xfrm>
          </p:grpSpPr>
          <p:sp>
            <p:nvSpPr>
              <p:cNvPr id="47"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48" name="object 15">
                <a:extLst>
                  <a:ext uri="{FF2B5EF4-FFF2-40B4-BE49-F238E27FC236}">
                    <a16:creationId xmlns:a16="http://schemas.microsoft.com/office/drawing/2014/main" id="{A3FA35A5-E77E-4059-BADB-0B412A704224}"/>
                  </a:ext>
                </a:extLst>
              </p:cNvPr>
              <p:cNvSpPr/>
              <p:nvPr/>
            </p:nvSpPr>
            <p:spPr>
              <a:xfrm rot="10800000">
                <a:off x="276194" y="1481121"/>
                <a:ext cx="71438" cy="337250"/>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46" name="TextBox 45"/>
            <p:cNvSpPr txBox="1"/>
            <p:nvPr/>
          </p:nvSpPr>
          <p:spPr>
            <a:xfrm>
              <a:off x="204756" y="1695436"/>
              <a:ext cx="214314" cy="261610"/>
            </a:xfrm>
            <a:prstGeom prst="rect">
              <a:avLst/>
            </a:prstGeom>
            <a:noFill/>
          </p:spPr>
          <p:txBody>
            <a:bodyPr wrap="square" rtlCol="0">
              <a:spAutoFit/>
            </a:bodyPr>
            <a:lstStyle/>
            <a:p>
              <a:r>
                <a:rPr lang="id-ID" sz="1100" dirty="0">
                  <a:solidFill>
                    <a:schemeClr val="bg1"/>
                  </a:solidFill>
                </a:rPr>
                <a:t>5</a:t>
              </a:r>
            </a:p>
          </p:txBody>
        </p:sp>
      </p:grpSp>
      <p:grpSp>
        <p:nvGrpSpPr>
          <p:cNvPr id="49" name="Group 71"/>
          <p:cNvGrpSpPr/>
          <p:nvPr/>
        </p:nvGrpSpPr>
        <p:grpSpPr>
          <a:xfrm>
            <a:off x="2363472" y="2652707"/>
            <a:ext cx="227314" cy="475925"/>
            <a:chOff x="204756" y="1481121"/>
            <a:chExt cx="227314" cy="475925"/>
          </a:xfrm>
        </p:grpSpPr>
        <p:grpSp>
          <p:nvGrpSpPr>
            <p:cNvPr id="50" name="Group 64"/>
            <p:cNvGrpSpPr/>
            <p:nvPr/>
          </p:nvGrpSpPr>
          <p:grpSpPr>
            <a:xfrm>
              <a:off x="223493" y="1481121"/>
              <a:ext cx="208577" cy="437998"/>
              <a:chOff x="223493" y="1481121"/>
              <a:chExt cx="208577" cy="437998"/>
            </a:xfrm>
          </p:grpSpPr>
          <p:sp>
            <p:nvSpPr>
              <p:cNvPr id="52"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53" name="object 15">
                <a:extLst>
                  <a:ext uri="{FF2B5EF4-FFF2-40B4-BE49-F238E27FC236}">
                    <a16:creationId xmlns:a16="http://schemas.microsoft.com/office/drawing/2014/main" id="{A3FA35A5-E77E-4059-BADB-0B412A704224}"/>
                  </a:ext>
                </a:extLst>
              </p:cNvPr>
              <p:cNvSpPr/>
              <p:nvPr/>
            </p:nvSpPr>
            <p:spPr>
              <a:xfrm rot="10800000">
                <a:off x="276194" y="1481121"/>
                <a:ext cx="71438" cy="337250"/>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51" name="TextBox 50"/>
            <p:cNvSpPr txBox="1"/>
            <p:nvPr/>
          </p:nvSpPr>
          <p:spPr>
            <a:xfrm>
              <a:off x="204756" y="1695436"/>
              <a:ext cx="214314" cy="261610"/>
            </a:xfrm>
            <a:prstGeom prst="rect">
              <a:avLst/>
            </a:prstGeom>
            <a:noFill/>
          </p:spPr>
          <p:txBody>
            <a:bodyPr wrap="square" rtlCol="0">
              <a:spAutoFit/>
            </a:bodyPr>
            <a:lstStyle/>
            <a:p>
              <a:r>
                <a:rPr lang="id-ID" sz="1100" dirty="0">
                  <a:solidFill>
                    <a:schemeClr val="bg1"/>
                  </a:solidFill>
                </a:rPr>
                <a:t>6</a:t>
              </a:r>
            </a:p>
          </p:txBody>
        </p:sp>
      </p:grpSp>
      <p:grpSp>
        <p:nvGrpSpPr>
          <p:cNvPr id="54" name="Group 71"/>
          <p:cNvGrpSpPr/>
          <p:nvPr/>
        </p:nvGrpSpPr>
        <p:grpSpPr>
          <a:xfrm>
            <a:off x="2782575" y="2652707"/>
            <a:ext cx="227314" cy="475925"/>
            <a:chOff x="204756" y="1481121"/>
            <a:chExt cx="227314" cy="475925"/>
          </a:xfrm>
        </p:grpSpPr>
        <p:grpSp>
          <p:nvGrpSpPr>
            <p:cNvPr id="55" name="Group 64"/>
            <p:cNvGrpSpPr/>
            <p:nvPr/>
          </p:nvGrpSpPr>
          <p:grpSpPr>
            <a:xfrm>
              <a:off x="223493" y="1481121"/>
              <a:ext cx="208577" cy="437998"/>
              <a:chOff x="223493" y="1481121"/>
              <a:chExt cx="208577" cy="437998"/>
            </a:xfrm>
          </p:grpSpPr>
          <p:sp>
            <p:nvSpPr>
              <p:cNvPr id="57"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58" name="object 15">
                <a:extLst>
                  <a:ext uri="{FF2B5EF4-FFF2-40B4-BE49-F238E27FC236}">
                    <a16:creationId xmlns:a16="http://schemas.microsoft.com/office/drawing/2014/main" id="{A3FA35A5-E77E-4059-BADB-0B412A704224}"/>
                  </a:ext>
                </a:extLst>
              </p:cNvPr>
              <p:cNvSpPr/>
              <p:nvPr/>
            </p:nvSpPr>
            <p:spPr>
              <a:xfrm rot="10800000">
                <a:off x="276194" y="1481121"/>
                <a:ext cx="71438" cy="337250"/>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56" name="TextBox 55"/>
            <p:cNvSpPr txBox="1"/>
            <p:nvPr/>
          </p:nvSpPr>
          <p:spPr>
            <a:xfrm>
              <a:off x="204756" y="1695436"/>
              <a:ext cx="214314" cy="261610"/>
            </a:xfrm>
            <a:prstGeom prst="rect">
              <a:avLst/>
            </a:prstGeom>
            <a:noFill/>
          </p:spPr>
          <p:txBody>
            <a:bodyPr wrap="square" rtlCol="0">
              <a:spAutoFit/>
            </a:bodyPr>
            <a:lstStyle/>
            <a:p>
              <a:r>
                <a:rPr lang="id-ID" sz="1100" dirty="0">
                  <a:solidFill>
                    <a:schemeClr val="bg1"/>
                  </a:solidFill>
                </a:rPr>
                <a:t>8</a:t>
              </a:r>
            </a:p>
          </p:txBody>
        </p:sp>
      </p:grpSp>
      <p:grpSp>
        <p:nvGrpSpPr>
          <p:cNvPr id="59" name="Group 76"/>
          <p:cNvGrpSpPr/>
          <p:nvPr/>
        </p:nvGrpSpPr>
        <p:grpSpPr>
          <a:xfrm>
            <a:off x="2963551" y="1857364"/>
            <a:ext cx="227314" cy="549398"/>
            <a:chOff x="204756" y="1695436"/>
            <a:chExt cx="227314" cy="549398"/>
          </a:xfrm>
        </p:grpSpPr>
        <p:grpSp>
          <p:nvGrpSpPr>
            <p:cNvPr id="60" name="Group 64"/>
            <p:cNvGrpSpPr/>
            <p:nvPr/>
          </p:nvGrpSpPr>
          <p:grpSpPr>
            <a:xfrm>
              <a:off x="223493" y="1750465"/>
              <a:ext cx="208577" cy="494369"/>
              <a:chOff x="223493" y="1750465"/>
              <a:chExt cx="208577" cy="494369"/>
            </a:xfrm>
          </p:grpSpPr>
          <p:sp>
            <p:nvSpPr>
              <p:cNvPr id="62"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64" name="object 15">
                <a:extLst>
                  <a:ext uri="{FF2B5EF4-FFF2-40B4-BE49-F238E27FC236}">
                    <a16:creationId xmlns:a16="http://schemas.microsoft.com/office/drawing/2014/main" id="{A3FA35A5-E77E-4059-BADB-0B412A704224}"/>
                  </a:ext>
                </a:extLst>
              </p:cNvPr>
              <p:cNvSpPr/>
              <p:nvPr/>
            </p:nvSpPr>
            <p:spPr>
              <a:xfrm>
                <a:off x="280835" y="1918834"/>
                <a:ext cx="93860" cy="326000"/>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61" name="TextBox 60"/>
            <p:cNvSpPr txBox="1"/>
            <p:nvPr/>
          </p:nvSpPr>
          <p:spPr>
            <a:xfrm>
              <a:off x="204756" y="1695436"/>
              <a:ext cx="214314" cy="261610"/>
            </a:xfrm>
            <a:prstGeom prst="rect">
              <a:avLst/>
            </a:prstGeom>
            <a:noFill/>
          </p:spPr>
          <p:txBody>
            <a:bodyPr wrap="square" rtlCol="0">
              <a:spAutoFit/>
            </a:bodyPr>
            <a:lstStyle/>
            <a:p>
              <a:r>
                <a:rPr lang="id-ID" sz="1100" dirty="0">
                  <a:solidFill>
                    <a:schemeClr val="bg1"/>
                  </a:solidFill>
                </a:rPr>
                <a:t>9</a:t>
              </a:r>
            </a:p>
          </p:txBody>
        </p:sp>
      </p:grpSp>
      <p:grpSp>
        <p:nvGrpSpPr>
          <p:cNvPr id="65" name="Group 71"/>
          <p:cNvGrpSpPr/>
          <p:nvPr/>
        </p:nvGrpSpPr>
        <p:grpSpPr>
          <a:xfrm>
            <a:off x="3139765" y="2652707"/>
            <a:ext cx="441628" cy="475925"/>
            <a:chOff x="166656" y="1481121"/>
            <a:chExt cx="441628" cy="475925"/>
          </a:xfrm>
        </p:grpSpPr>
        <p:grpSp>
          <p:nvGrpSpPr>
            <p:cNvPr id="66" name="Group 64"/>
            <p:cNvGrpSpPr/>
            <p:nvPr/>
          </p:nvGrpSpPr>
          <p:grpSpPr>
            <a:xfrm>
              <a:off x="223493" y="1481121"/>
              <a:ext cx="208577" cy="437998"/>
              <a:chOff x="223493" y="1481121"/>
              <a:chExt cx="208577" cy="437998"/>
            </a:xfrm>
          </p:grpSpPr>
          <p:sp>
            <p:nvSpPr>
              <p:cNvPr id="68"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69" name="object 15">
                <a:extLst>
                  <a:ext uri="{FF2B5EF4-FFF2-40B4-BE49-F238E27FC236}">
                    <a16:creationId xmlns:a16="http://schemas.microsoft.com/office/drawing/2014/main" id="{A3FA35A5-E77E-4059-BADB-0B412A704224}"/>
                  </a:ext>
                </a:extLst>
              </p:cNvPr>
              <p:cNvSpPr/>
              <p:nvPr/>
            </p:nvSpPr>
            <p:spPr>
              <a:xfrm rot="10800000">
                <a:off x="276194" y="1481121"/>
                <a:ext cx="71438" cy="337250"/>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67" name="TextBox 66"/>
            <p:cNvSpPr txBox="1"/>
            <p:nvPr/>
          </p:nvSpPr>
          <p:spPr>
            <a:xfrm>
              <a:off x="166656" y="1695436"/>
              <a:ext cx="441628" cy="261610"/>
            </a:xfrm>
            <a:prstGeom prst="rect">
              <a:avLst/>
            </a:prstGeom>
            <a:noFill/>
          </p:spPr>
          <p:txBody>
            <a:bodyPr wrap="square" rtlCol="0">
              <a:spAutoFit/>
            </a:bodyPr>
            <a:lstStyle/>
            <a:p>
              <a:r>
                <a:rPr lang="id-ID" sz="1100" dirty="0">
                  <a:solidFill>
                    <a:schemeClr val="bg1"/>
                  </a:solidFill>
                </a:rPr>
                <a:t>10</a:t>
              </a:r>
            </a:p>
          </p:txBody>
        </p:sp>
      </p:grpSp>
      <p:grpSp>
        <p:nvGrpSpPr>
          <p:cNvPr id="70" name="Group 76"/>
          <p:cNvGrpSpPr/>
          <p:nvPr/>
        </p:nvGrpSpPr>
        <p:grpSpPr>
          <a:xfrm>
            <a:off x="3344554" y="1857364"/>
            <a:ext cx="389240" cy="549398"/>
            <a:chOff x="176181" y="1695436"/>
            <a:chExt cx="389240" cy="549398"/>
          </a:xfrm>
        </p:grpSpPr>
        <p:grpSp>
          <p:nvGrpSpPr>
            <p:cNvPr id="71" name="Group 64"/>
            <p:cNvGrpSpPr/>
            <p:nvPr/>
          </p:nvGrpSpPr>
          <p:grpSpPr>
            <a:xfrm>
              <a:off x="223493" y="1750465"/>
              <a:ext cx="208577" cy="494369"/>
              <a:chOff x="223493" y="1750465"/>
              <a:chExt cx="208577" cy="494369"/>
            </a:xfrm>
          </p:grpSpPr>
          <p:sp>
            <p:nvSpPr>
              <p:cNvPr id="73"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74" name="object 15">
                <a:extLst>
                  <a:ext uri="{FF2B5EF4-FFF2-40B4-BE49-F238E27FC236}">
                    <a16:creationId xmlns:a16="http://schemas.microsoft.com/office/drawing/2014/main" id="{A3FA35A5-E77E-4059-BADB-0B412A704224}"/>
                  </a:ext>
                </a:extLst>
              </p:cNvPr>
              <p:cNvSpPr/>
              <p:nvPr/>
            </p:nvSpPr>
            <p:spPr>
              <a:xfrm>
                <a:off x="280835" y="1918834"/>
                <a:ext cx="93860" cy="326000"/>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72" name="TextBox 71"/>
            <p:cNvSpPr txBox="1"/>
            <p:nvPr/>
          </p:nvSpPr>
          <p:spPr>
            <a:xfrm>
              <a:off x="176181" y="1695436"/>
              <a:ext cx="389240" cy="261610"/>
            </a:xfrm>
            <a:prstGeom prst="rect">
              <a:avLst/>
            </a:prstGeom>
            <a:noFill/>
          </p:spPr>
          <p:txBody>
            <a:bodyPr wrap="square" rtlCol="0">
              <a:spAutoFit/>
            </a:bodyPr>
            <a:lstStyle/>
            <a:p>
              <a:r>
                <a:rPr lang="id-ID" sz="1100" dirty="0">
                  <a:solidFill>
                    <a:schemeClr val="bg1"/>
                  </a:solidFill>
                </a:rPr>
                <a:t>11</a:t>
              </a:r>
            </a:p>
          </p:txBody>
        </p:sp>
      </p:grpSp>
      <p:grpSp>
        <p:nvGrpSpPr>
          <p:cNvPr id="75" name="Group 71"/>
          <p:cNvGrpSpPr/>
          <p:nvPr/>
        </p:nvGrpSpPr>
        <p:grpSpPr>
          <a:xfrm>
            <a:off x="3563630" y="2652707"/>
            <a:ext cx="441628" cy="475925"/>
            <a:chOff x="166656" y="1481121"/>
            <a:chExt cx="441628" cy="475925"/>
          </a:xfrm>
        </p:grpSpPr>
        <p:grpSp>
          <p:nvGrpSpPr>
            <p:cNvPr id="76" name="Group 64"/>
            <p:cNvGrpSpPr/>
            <p:nvPr/>
          </p:nvGrpSpPr>
          <p:grpSpPr>
            <a:xfrm>
              <a:off x="223493" y="1481121"/>
              <a:ext cx="208577" cy="437998"/>
              <a:chOff x="223493" y="1481121"/>
              <a:chExt cx="208577" cy="437998"/>
            </a:xfrm>
          </p:grpSpPr>
          <p:sp>
            <p:nvSpPr>
              <p:cNvPr id="78"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79" name="object 15">
                <a:extLst>
                  <a:ext uri="{FF2B5EF4-FFF2-40B4-BE49-F238E27FC236}">
                    <a16:creationId xmlns:a16="http://schemas.microsoft.com/office/drawing/2014/main" id="{A3FA35A5-E77E-4059-BADB-0B412A704224}"/>
                  </a:ext>
                </a:extLst>
              </p:cNvPr>
              <p:cNvSpPr/>
              <p:nvPr/>
            </p:nvSpPr>
            <p:spPr>
              <a:xfrm rot="10800000">
                <a:off x="276194" y="1481121"/>
                <a:ext cx="71438" cy="337250"/>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77" name="TextBox 76"/>
            <p:cNvSpPr txBox="1"/>
            <p:nvPr/>
          </p:nvSpPr>
          <p:spPr>
            <a:xfrm>
              <a:off x="166656" y="1695436"/>
              <a:ext cx="441628" cy="261610"/>
            </a:xfrm>
            <a:prstGeom prst="rect">
              <a:avLst/>
            </a:prstGeom>
            <a:noFill/>
          </p:spPr>
          <p:txBody>
            <a:bodyPr wrap="square" rtlCol="0">
              <a:spAutoFit/>
            </a:bodyPr>
            <a:lstStyle/>
            <a:p>
              <a:r>
                <a:rPr lang="id-ID" sz="1100" dirty="0">
                  <a:solidFill>
                    <a:schemeClr val="bg1"/>
                  </a:solidFill>
                </a:rPr>
                <a:t>12</a:t>
              </a:r>
            </a:p>
          </p:txBody>
        </p:sp>
      </p:grpSp>
      <p:grpSp>
        <p:nvGrpSpPr>
          <p:cNvPr id="80" name="Group 76"/>
          <p:cNvGrpSpPr/>
          <p:nvPr/>
        </p:nvGrpSpPr>
        <p:grpSpPr>
          <a:xfrm>
            <a:off x="4106559" y="1857364"/>
            <a:ext cx="389240" cy="549398"/>
            <a:chOff x="176181" y="1695436"/>
            <a:chExt cx="389240" cy="549398"/>
          </a:xfrm>
        </p:grpSpPr>
        <p:grpSp>
          <p:nvGrpSpPr>
            <p:cNvPr id="81" name="Group 64"/>
            <p:cNvGrpSpPr/>
            <p:nvPr/>
          </p:nvGrpSpPr>
          <p:grpSpPr>
            <a:xfrm>
              <a:off x="223493" y="1750465"/>
              <a:ext cx="208577" cy="494369"/>
              <a:chOff x="223493" y="1750465"/>
              <a:chExt cx="208577" cy="494369"/>
            </a:xfrm>
          </p:grpSpPr>
          <p:sp>
            <p:nvSpPr>
              <p:cNvPr id="83"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84" name="object 15">
                <a:extLst>
                  <a:ext uri="{FF2B5EF4-FFF2-40B4-BE49-F238E27FC236}">
                    <a16:creationId xmlns:a16="http://schemas.microsoft.com/office/drawing/2014/main" id="{A3FA35A5-E77E-4059-BADB-0B412A704224}"/>
                  </a:ext>
                </a:extLst>
              </p:cNvPr>
              <p:cNvSpPr/>
              <p:nvPr/>
            </p:nvSpPr>
            <p:spPr>
              <a:xfrm>
                <a:off x="280835" y="1918834"/>
                <a:ext cx="93860" cy="326000"/>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82" name="TextBox 81"/>
            <p:cNvSpPr txBox="1"/>
            <p:nvPr/>
          </p:nvSpPr>
          <p:spPr>
            <a:xfrm>
              <a:off x="176181" y="1695436"/>
              <a:ext cx="389240" cy="261610"/>
            </a:xfrm>
            <a:prstGeom prst="rect">
              <a:avLst/>
            </a:prstGeom>
            <a:noFill/>
          </p:spPr>
          <p:txBody>
            <a:bodyPr wrap="square" rtlCol="0">
              <a:spAutoFit/>
            </a:bodyPr>
            <a:lstStyle/>
            <a:p>
              <a:r>
                <a:rPr lang="id-ID" sz="1100" dirty="0">
                  <a:solidFill>
                    <a:schemeClr val="bg1"/>
                  </a:solidFill>
                </a:rPr>
                <a:t>13</a:t>
              </a:r>
            </a:p>
          </p:txBody>
        </p:sp>
      </p:grpSp>
      <p:grpSp>
        <p:nvGrpSpPr>
          <p:cNvPr id="85" name="Group 76"/>
          <p:cNvGrpSpPr/>
          <p:nvPr/>
        </p:nvGrpSpPr>
        <p:grpSpPr>
          <a:xfrm>
            <a:off x="4335159" y="1857364"/>
            <a:ext cx="389240" cy="549398"/>
            <a:chOff x="176181" y="1695436"/>
            <a:chExt cx="389240" cy="549398"/>
          </a:xfrm>
        </p:grpSpPr>
        <p:grpSp>
          <p:nvGrpSpPr>
            <p:cNvPr id="86" name="Group 64"/>
            <p:cNvGrpSpPr/>
            <p:nvPr/>
          </p:nvGrpSpPr>
          <p:grpSpPr>
            <a:xfrm>
              <a:off x="223493" y="1750465"/>
              <a:ext cx="208577" cy="494369"/>
              <a:chOff x="223493" y="1750465"/>
              <a:chExt cx="208577" cy="494369"/>
            </a:xfrm>
          </p:grpSpPr>
          <p:sp>
            <p:nvSpPr>
              <p:cNvPr id="88"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89" name="object 15">
                <a:extLst>
                  <a:ext uri="{FF2B5EF4-FFF2-40B4-BE49-F238E27FC236}">
                    <a16:creationId xmlns:a16="http://schemas.microsoft.com/office/drawing/2014/main" id="{A3FA35A5-E77E-4059-BADB-0B412A704224}"/>
                  </a:ext>
                </a:extLst>
              </p:cNvPr>
              <p:cNvSpPr/>
              <p:nvPr/>
            </p:nvSpPr>
            <p:spPr>
              <a:xfrm>
                <a:off x="280835" y="1918834"/>
                <a:ext cx="93860" cy="326000"/>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87" name="TextBox 86"/>
            <p:cNvSpPr txBox="1"/>
            <p:nvPr/>
          </p:nvSpPr>
          <p:spPr>
            <a:xfrm>
              <a:off x="176181" y="1695436"/>
              <a:ext cx="389240" cy="261610"/>
            </a:xfrm>
            <a:prstGeom prst="rect">
              <a:avLst/>
            </a:prstGeom>
            <a:noFill/>
          </p:spPr>
          <p:txBody>
            <a:bodyPr wrap="square" rtlCol="0">
              <a:spAutoFit/>
            </a:bodyPr>
            <a:lstStyle/>
            <a:p>
              <a:r>
                <a:rPr lang="id-ID" sz="1100" dirty="0">
                  <a:solidFill>
                    <a:schemeClr val="bg1"/>
                  </a:solidFill>
                </a:rPr>
                <a:t>14</a:t>
              </a:r>
            </a:p>
          </p:txBody>
        </p:sp>
      </p:grpSp>
      <p:grpSp>
        <p:nvGrpSpPr>
          <p:cNvPr id="90" name="Group 76"/>
          <p:cNvGrpSpPr/>
          <p:nvPr/>
        </p:nvGrpSpPr>
        <p:grpSpPr>
          <a:xfrm>
            <a:off x="4730451" y="1857364"/>
            <a:ext cx="389240" cy="549398"/>
            <a:chOff x="176181" y="1695436"/>
            <a:chExt cx="389240" cy="549398"/>
          </a:xfrm>
        </p:grpSpPr>
        <p:grpSp>
          <p:nvGrpSpPr>
            <p:cNvPr id="91" name="Group 64"/>
            <p:cNvGrpSpPr/>
            <p:nvPr/>
          </p:nvGrpSpPr>
          <p:grpSpPr>
            <a:xfrm>
              <a:off x="223493" y="1750465"/>
              <a:ext cx="208577" cy="494369"/>
              <a:chOff x="223493" y="1750465"/>
              <a:chExt cx="208577" cy="494369"/>
            </a:xfrm>
          </p:grpSpPr>
          <p:sp>
            <p:nvSpPr>
              <p:cNvPr id="93"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94" name="object 15">
                <a:extLst>
                  <a:ext uri="{FF2B5EF4-FFF2-40B4-BE49-F238E27FC236}">
                    <a16:creationId xmlns:a16="http://schemas.microsoft.com/office/drawing/2014/main" id="{A3FA35A5-E77E-4059-BADB-0B412A704224}"/>
                  </a:ext>
                </a:extLst>
              </p:cNvPr>
              <p:cNvSpPr/>
              <p:nvPr/>
            </p:nvSpPr>
            <p:spPr>
              <a:xfrm>
                <a:off x="280835" y="1918834"/>
                <a:ext cx="93860" cy="326000"/>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92" name="TextBox 91"/>
            <p:cNvSpPr txBox="1"/>
            <p:nvPr/>
          </p:nvSpPr>
          <p:spPr>
            <a:xfrm>
              <a:off x="176181" y="1695436"/>
              <a:ext cx="389240" cy="261610"/>
            </a:xfrm>
            <a:prstGeom prst="rect">
              <a:avLst/>
            </a:prstGeom>
            <a:noFill/>
          </p:spPr>
          <p:txBody>
            <a:bodyPr wrap="square" rtlCol="0">
              <a:spAutoFit/>
            </a:bodyPr>
            <a:lstStyle/>
            <a:p>
              <a:r>
                <a:rPr lang="id-ID" sz="1100" dirty="0">
                  <a:solidFill>
                    <a:schemeClr val="bg1"/>
                  </a:solidFill>
                </a:rPr>
                <a:t>15</a:t>
              </a:r>
            </a:p>
          </p:txBody>
        </p:sp>
      </p:grpSp>
      <p:grpSp>
        <p:nvGrpSpPr>
          <p:cNvPr id="95" name="Group 76"/>
          <p:cNvGrpSpPr/>
          <p:nvPr/>
        </p:nvGrpSpPr>
        <p:grpSpPr>
          <a:xfrm>
            <a:off x="5444831" y="1857364"/>
            <a:ext cx="389240" cy="549398"/>
            <a:chOff x="176181" y="1695436"/>
            <a:chExt cx="389240" cy="549398"/>
          </a:xfrm>
        </p:grpSpPr>
        <p:grpSp>
          <p:nvGrpSpPr>
            <p:cNvPr id="96" name="Group 64"/>
            <p:cNvGrpSpPr/>
            <p:nvPr/>
          </p:nvGrpSpPr>
          <p:grpSpPr>
            <a:xfrm>
              <a:off x="223493" y="1750465"/>
              <a:ext cx="208577" cy="494369"/>
              <a:chOff x="223493" y="1750465"/>
              <a:chExt cx="208577" cy="494369"/>
            </a:xfrm>
          </p:grpSpPr>
          <p:sp>
            <p:nvSpPr>
              <p:cNvPr id="98"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99" name="object 15">
                <a:extLst>
                  <a:ext uri="{FF2B5EF4-FFF2-40B4-BE49-F238E27FC236}">
                    <a16:creationId xmlns:a16="http://schemas.microsoft.com/office/drawing/2014/main" id="{A3FA35A5-E77E-4059-BADB-0B412A704224}"/>
                  </a:ext>
                </a:extLst>
              </p:cNvPr>
              <p:cNvSpPr/>
              <p:nvPr/>
            </p:nvSpPr>
            <p:spPr>
              <a:xfrm>
                <a:off x="280835" y="1918834"/>
                <a:ext cx="93860" cy="326000"/>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97" name="TextBox 96"/>
            <p:cNvSpPr txBox="1"/>
            <p:nvPr/>
          </p:nvSpPr>
          <p:spPr>
            <a:xfrm>
              <a:off x="176181" y="1695436"/>
              <a:ext cx="389240" cy="261610"/>
            </a:xfrm>
            <a:prstGeom prst="rect">
              <a:avLst/>
            </a:prstGeom>
            <a:noFill/>
          </p:spPr>
          <p:txBody>
            <a:bodyPr wrap="square" rtlCol="0">
              <a:spAutoFit/>
            </a:bodyPr>
            <a:lstStyle/>
            <a:p>
              <a:r>
                <a:rPr lang="id-ID" sz="1100" dirty="0">
                  <a:solidFill>
                    <a:schemeClr val="bg1"/>
                  </a:solidFill>
                </a:rPr>
                <a:t>16</a:t>
              </a:r>
            </a:p>
          </p:txBody>
        </p:sp>
      </p:grpSp>
      <p:grpSp>
        <p:nvGrpSpPr>
          <p:cNvPr id="100" name="Group 76"/>
          <p:cNvGrpSpPr/>
          <p:nvPr/>
        </p:nvGrpSpPr>
        <p:grpSpPr>
          <a:xfrm>
            <a:off x="7659409" y="1857364"/>
            <a:ext cx="389240" cy="549398"/>
            <a:chOff x="176181" y="1695436"/>
            <a:chExt cx="389240" cy="549398"/>
          </a:xfrm>
        </p:grpSpPr>
        <p:grpSp>
          <p:nvGrpSpPr>
            <p:cNvPr id="101" name="Group 64"/>
            <p:cNvGrpSpPr/>
            <p:nvPr/>
          </p:nvGrpSpPr>
          <p:grpSpPr>
            <a:xfrm>
              <a:off x="223493" y="1750465"/>
              <a:ext cx="208577" cy="494369"/>
              <a:chOff x="223493" y="1750465"/>
              <a:chExt cx="208577" cy="494369"/>
            </a:xfrm>
          </p:grpSpPr>
          <p:sp>
            <p:nvSpPr>
              <p:cNvPr id="103"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104" name="object 15">
                <a:extLst>
                  <a:ext uri="{FF2B5EF4-FFF2-40B4-BE49-F238E27FC236}">
                    <a16:creationId xmlns:a16="http://schemas.microsoft.com/office/drawing/2014/main" id="{A3FA35A5-E77E-4059-BADB-0B412A704224}"/>
                  </a:ext>
                </a:extLst>
              </p:cNvPr>
              <p:cNvSpPr/>
              <p:nvPr/>
            </p:nvSpPr>
            <p:spPr>
              <a:xfrm>
                <a:off x="280835" y="1918834"/>
                <a:ext cx="93860" cy="326000"/>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102" name="TextBox 101"/>
            <p:cNvSpPr txBox="1"/>
            <p:nvPr/>
          </p:nvSpPr>
          <p:spPr>
            <a:xfrm>
              <a:off x="176181" y="1695436"/>
              <a:ext cx="389240" cy="261610"/>
            </a:xfrm>
            <a:prstGeom prst="rect">
              <a:avLst/>
            </a:prstGeom>
            <a:noFill/>
          </p:spPr>
          <p:txBody>
            <a:bodyPr wrap="square" rtlCol="0">
              <a:spAutoFit/>
            </a:bodyPr>
            <a:lstStyle/>
            <a:p>
              <a:r>
                <a:rPr lang="id-ID" sz="1100" dirty="0">
                  <a:solidFill>
                    <a:schemeClr val="bg1"/>
                  </a:solidFill>
                </a:rPr>
                <a:t>17</a:t>
              </a:r>
            </a:p>
          </p:txBody>
        </p:sp>
      </p:grpSp>
      <p:grpSp>
        <p:nvGrpSpPr>
          <p:cNvPr id="105" name="Group 76"/>
          <p:cNvGrpSpPr/>
          <p:nvPr/>
        </p:nvGrpSpPr>
        <p:grpSpPr>
          <a:xfrm>
            <a:off x="6048385" y="3214686"/>
            <a:ext cx="817868" cy="261610"/>
            <a:chOff x="-252447" y="1695436"/>
            <a:chExt cx="817868" cy="261610"/>
          </a:xfrm>
        </p:grpSpPr>
        <p:grpSp>
          <p:nvGrpSpPr>
            <p:cNvPr id="106" name="Group 64"/>
            <p:cNvGrpSpPr/>
            <p:nvPr/>
          </p:nvGrpSpPr>
          <p:grpSpPr>
            <a:xfrm>
              <a:off x="-252447" y="1750465"/>
              <a:ext cx="684517" cy="182074"/>
              <a:chOff x="-252447" y="1750465"/>
              <a:chExt cx="684517" cy="182074"/>
            </a:xfrm>
          </p:grpSpPr>
          <p:sp>
            <p:nvSpPr>
              <p:cNvPr id="108"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109" name="object 15">
                <a:extLst>
                  <a:ext uri="{FF2B5EF4-FFF2-40B4-BE49-F238E27FC236}">
                    <a16:creationId xmlns:a16="http://schemas.microsoft.com/office/drawing/2014/main" id="{A3FA35A5-E77E-4059-BADB-0B412A704224}"/>
                  </a:ext>
                </a:extLst>
              </p:cNvPr>
              <p:cNvSpPr/>
              <p:nvPr/>
            </p:nvSpPr>
            <p:spPr>
              <a:xfrm rot="5400000">
                <a:off x="-47581" y="1562008"/>
                <a:ext cx="165665" cy="575397"/>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107" name="TextBox 106"/>
            <p:cNvSpPr txBox="1"/>
            <p:nvPr/>
          </p:nvSpPr>
          <p:spPr>
            <a:xfrm>
              <a:off x="176181" y="1695436"/>
              <a:ext cx="389240" cy="261610"/>
            </a:xfrm>
            <a:prstGeom prst="rect">
              <a:avLst/>
            </a:prstGeom>
            <a:noFill/>
          </p:spPr>
          <p:txBody>
            <a:bodyPr wrap="square" rtlCol="0">
              <a:spAutoFit/>
            </a:bodyPr>
            <a:lstStyle/>
            <a:p>
              <a:r>
                <a:rPr lang="id-ID" sz="1100" dirty="0">
                  <a:solidFill>
                    <a:schemeClr val="bg1"/>
                  </a:solidFill>
                </a:rPr>
                <a:t>18</a:t>
              </a:r>
            </a:p>
          </p:txBody>
        </p:sp>
      </p:grpSp>
      <p:sp>
        <p:nvSpPr>
          <p:cNvPr id="110" name="TextBox 109"/>
          <p:cNvSpPr txBox="1"/>
          <p:nvPr/>
        </p:nvSpPr>
        <p:spPr>
          <a:xfrm>
            <a:off x="285720" y="4429132"/>
            <a:ext cx="4262001" cy="2246769"/>
          </a:xfrm>
          <a:prstGeom prst="rect">
            <a:avLst/>
          </a:prstGeom>
          <a:noFill/>
        </p:spPr>
        <p:txBody>
          <a:bodyPr wrap="none" rtlCol="0">
            <a:spAutoFit/>
          </a:bodyPr>
          <a:lstStyle/>
          <a:p>
            <a:pPr marL="228600" indent="-228600">
              <a:buAutoNum type="arabicPeriod"/>
            </a:pPr>
            <a:r>
              <a:rPr lang="id-ID" sz="1400" dirty="0"/>
              <a:t>Judul Buku yang sedang dibaca</a:t>
            </a:r>
          </a:p>
          <a:p>
            <a:pPr marL="228600" indent="-228600">
              <a:buAutoNum type="arabicPeriod"/>
            </a:pPr>
            <a:r>
              <a:rPr lang="id-ID" sz="1400" dirty="0"/>
              <a:t>Tab Buku (Area buku yang sedang dan telah terbuka)</a:t>
            </a:r>
          </a:p>
          <a:p>
            <a:pPr marL="228600" indent="-228600">
              <a:buAutoNum type="arabicPeriod"/>
            </a:pPr>
            <a:r>
              <a:rPr lang="id-ID" sz="1400" dirty="0"/>
              <a:t>Tutup Buku</a:t>
            </a:r>
          </a:p>
          <a:p>
            <a:pPr marL="228600" indent="-228600">
              <a:buAutoNum type="arabicPeriod"/>
            </a:pPr>
            <a:r>
              <a:rPr lang="id-ID" sz="1400" dirty="0"/>
              <a:t>Penanda halaman yang sedang dibaca</a:t>
            </a:r>
          </a:p>
          <a:p>
            <a:pPr marL="228600" indent="-228600">
              <a:buAutoNum type="arabicPeriod"/>
            </a:pPr>
            <a:r>
              <a:rPr lang="id-ID" sz="1400" dirty="0"/>
              <a:t>Pengaturan besar/kecilnya area baca</a:t>
            </a:r>
          </a:p>
          <a:p>
            <a:pPr marL="228600" indent="-228600">
              <a:buAutoNum type="arabicPeriod"/>
            </a:pPr>
            <a:r>
              <a:rPr lang="id-ID" sz="1400" dirty="0"/>
              <a:t>Mode seleksi teks/Paragraf</a:t>
            </a:r>
          </a:p>
          <a:p>
            <a:pPr marL="228600" indent="-228600">
              <a:buAutoNum type="arabicPeriod"/>
            </a:pPr>
            <a:r>
              <a:rPr lang="id-ID" sz="1400" dirty="0"/>
              <a:t>Highlight Text (memblok teks/stabilo)</a:t>
            </a:r>
          </a:p>
          <a:p>
            <a:pPr marL="228600" indent="-228600">
              <a:buAutoNum type="arabicPeriod"/>
            </a:pPr>
            <a:r>
              <a:rPr lang="id-ID" sz="1400" dirty="0"/>
              <a:t>Garis bawah teks</a:t>
            </a:r>
          </a:p>
          <a:p>
            <a:pPr marL="228600" indent="-228600">
              <a:buAutoNum type="arabicPeriod"/>
            </a:pPr>
            <a:r>
              <a:rPr lang="id-ID" sz="1400" dirty="0"/>
              <a:t>Coret Teks</a:t>
            </a:r>
          </a:p>
          <a:p>
            <a:pPr marL="228600" indent="-228600">
              <a:buAutoNum type="arabicPeriod"/>
            </a:pPr>
            <a:endParaRPr lang="id-ID" sz="1400" dirty="0"/>
          </a:p>
        </p:txBody>
      </p:sp>
      <p:sp>
        <p:nvSpPr>
          <p:cNvPr id="111" name="TextBox 110"/>
          <p:cNvSpPr txBox="1"/>
          <p:nvPr/>
        </p:nvSpPr>
        <p:spPr>
          <a:xfrm>
            <a:off x="4580234" y="4431465"/>
            <a:ext cx="3944541" cy="2031325"/>
          </a:xfrm>
          <a:prstGeom prst="rect">
            <a:avLst/>
          </a:prstGeom>
          <a:noFill/>
        </p:spPr>
        <p:txBody>
          <a:bodyPr wrap="none" rtlCol="0">
            <a:spAutoFit/>
          </a:bodyPr>
          <a:lstStyle/>
          <a:p>
            <a:pPr marL="228600" indent="-228600">
              <a:buAutoNum type="arabicPeriod" startAt="10"/>
            </a:pPr>
            <a:r>
              <a:rPr lang="id-ID" sz="1400" dirty="0"/>
              <a:t>Membuat coretan bebas dengan pena</a:t>
            </a:r>
          </a:p>
          <a:p>
            <a:pPr marL="228600" indent="-228600">
              <a:buAutoNum type="arabicPeriod" startAt="10"/>
            </a:pPr>
            <a:r>
              <a:rPr lang="id-ID" sz="1400" dirty="0"/>
              <a:t>Membuat penanda kotak/persegi</a:t>
            </a:r>
          </a:p>
          <a:p>
            <a:pPr marL="228600" indent="-228600">
              <a:buAutoNum type="arabicPeriod" startAt="10"/>
            </a:pPr>
            <a:r>
              <a:rPr lang="id-ID" sz="1400" dirty="0"/>
              <a:t>Membuat penanda dengan catatan</a:t>
            </a:r>
          </a:p>
          <a:p>
            <a:pPr marL="228600" indent="-228600">
              <a:buAutoNum type="arabicPeriod" startAt="10"/>
            </a:pPr>
            <a:r>
              <a:rPr lang="id-ID" sz="1400" dirty="0"/>
              <a:t>Hapus Anotasi</a:t>
            </a:r>
          </a:p>
          <a:p>
            <a:pPr marL="228600" indent="-228600">
              <a:buAutoNum type="arabicPeriod" startAt="10"/>
            </a:pPr>
            <a:r>
              <a:rPr lang="id-ID" sz="1400" dirty="0"/>
              <a:t>Pilihan warna Penanda Anotasi</a:t>
            </a:r>
          </a:p>
          <a:p>
            <a:pPr marL="228600" indent="-228600">
              <a:buAutoNum type="arabicPeriod" startAt="10"/>
            </a:pPr>
            <a:r>
              <a:rPr lang="id-ID" sz="1400" dirty="0"/>
              <a:t>Tampilkan/sembunyikan Anotasi</a:t>
            </a:r>
          </a:p>
          <a:p>
            <a:pPr marL="228600" indent="-228600">
              <a:buAutoNum type="arabicPeriod" startAt="10"/>
            </a:pPr>
            <a:r>
              <a:rPr lang="id-ID" sz="1400" dirty="0"/>
              <a:t>Mode untuk pindah halaman dengan scroll mouse</a:t>
            </a:r>
          </a:p>
          <a:p>
            <a:pPr marL="228600" indent="-228600">
              <a:buAutoNum type="arabicPeriod" startAt="10"/>
            </a:pPr>
            <a:r>
              <a:rPr lang="id-ID" sz="1400" dirty="0"/>
              <a:t>Pencarian teks/Kalimat dalam isi buku</a:t>
            </a:r>
          </a:p>
          <a:p>
            <a:pPr marL="228600" indent="-228600">
              <a:buAutoNum type="arabicPeriod" startAt="10"/>
            </a:pPr>
            <a:r>
              <a:rPr lang="id-ID" sz="1400" dirty="0"/>
              <a:t>Tampilan isi buku</a:t>
            </a:r>
          </a:p>
        </p:txBody>
      </p:sp>
      <p:sp>
        <p:nvSpPr>
          <p:cNvPr id="112" name="1 Título"/>
          <p:cNvSpPr txBox="1">
            <a:spLocks/>
          </p:cNvSpPr>
          <p:nvPr/>
        </p:nvSpPr>
        <p:spPr>
          <a:xfrm>
            <a:off x="227037" y="13650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4930" b="1" dirty="0">
                <a:solidFill>
                  <a:schemeClr val="tx1">
                    <a:lumMod val="75000"/>
                    <a:lumOff val="25000"/>
                  </a:schemeClr>
                </a:solidFill>
              </a:rPr>
              <a:t>Tampilan </a:t>
            </a:r>
            <a:r>
              <a:rPr lang="id-ID" sz="4930" b="1" dirty="0">
                <a:solidFill>
                  <a:srgbClr val="FF6600"/>
                </a:solidFill>
              </a:rPr>
              <a:t>Aplikasi</a:t>
            </a:r>
            <a:endParaRPr lang="es-HN" sz="5400" b="1" dirty="0">
              <a:solidFill>
                <a:srgbClr val="FF6600"/>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2"/>
                                        </p:tgtEl>
                                        <p:attrNameLst>
                                          <p:attrName>style.visibility</p:attrName>
                                        </p:attrNameLst>
                                      </p:cBhvr>
                                      <p:to>
                                        <p:strVal val="visible"/>
                                      </p:to>
                                    </p:set>
                                    <p:animEffect transition="in" filter="barn(inVertical)">
                                      <p:cBhvr>
                                        <p:cTn id="10"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7" name="Picture 7"/>
          <p:cNvPicPr>
            <a:picLocks noChangeAspect="1" noChangeArrowheads="1"/>
          </p:cNvPicPr>
          <p:nvPr/>
        </p:nvPicPr>
        <p:blipFill>
          <a:blip r:embed="rId2"/>
          <a:srcRect/>
          <a:stretch>
            <a:fillRect/>
          </a:stretch>
        </p:blipFill>
        <p:spPr bwMode="auto">
          <a:xfrm>
            <a:off x="457171" y="4429132"/>
            <a:ext cx="2770192" cy="388654"/>
          </a:xfrm>
          <a:prstGeom prst="rect">
            <a:avLst/>
          </a:prstGeom>
          <a:noFill/>
          <a:ln w="9525">
            <a:noFill/>
            <a:miter lim="800000"/>
            <a:headEnd/>
            <a:tailEnd/>
          </a:ln>
          <a:effectLst/>
        </p:spPr>
      </p:pic>
      <p:pic>
        <p:nvPicPr>
          <p:cNvPr id="30723" name="Picture 3"/>
          <p:cNvPicPr>
            <a:picLocks noChangeAspect="1" noChangeArrowheads="1"/>
          </p:cNvPicPr>
          <p:nvPr/>
        </p:nvPicPr>
        <p:blipFill>
          <a:blip r:embed="rId3"/>
          <a:srcRect/>
          <a:stretch>
            <a:fillRect/>
          </a:stretch>
        </p:blipFill>
        <p:spPr bwMode="auto">
          <a:xfrm>
            <a:off x="2357422" y="1571612"/>
            <a:ext cx="4419600" cy="469900"/>
          </a:xfrm>
          <a:prstGeom prst="rect">
            <a:avLst/>
          </a:prstGeom>
          <a:noFill/>
          <a:ln w="9525">
            <a:noFill/>
            <a:miter lim="800000"/>
            <a:headEnd/>
            <a:tailEnd/>
          </a:ln>
          <a:effectLst/>
        </p:spPr>
      </p:pic>
      <p:sp>
        <p:nvSpPr>
          <p:cNvPr id="15" name="Pentagon 14"/>
          <p:cNvSpPr/>
          <p:nvPr/>
        </p:nvSpPr>
        <p:spPr>
          <a:xfrm>
            <a:off x="0" y="1071546"/>
            <a:ext cx="4429124" cy="285752"/>
          </a:xfrm>
          <a:prstGeom prst="homePlat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d-ID"/>
          </a:p>
        </p:txBody>
      </p:sp>
      <p:sp>
        <p:nvSpPr>
          <p:cNvPr id="19" name="1 Título"/>
          <p:cNvSpPr txBox="1">
            <a:spLocks/>
          </p:cNvSpPr>
          <p:nvPr/>
        </p:nvSpPr>
        <p:spPr>
          <a:xfrm>
            <a:off x="227037" y="13650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4930" b="1" dirty="0">
                <a:solidFill>
                  <a:schemeClr val="tx1">
                    <a:lumMod val="75000"/>
                    <a:lumOff val="25000"/>
                  </a:schemeClr>
                </a:solidFill>
              </a:rPr>
              <a:t>Tampilan </a:t>
            </a:r>
            <a:r>
              <a:rPr lang="id-ID" sz="4930" b="1" dirty="0">
                <a:solidFill>
                  <a:srgbClr val="FF6600"/>
                </a:solidFill>
              </a:rPr>
              <a:t>Aplikasi</a:t>
            </a:r>
            <a:endParaRPr lang="es-HN" sz="5400" b="1" dirty="0">
              <a:solidFill>
                <a:srgbClr val="FF6600"/>
              </a:solidFill>
            </a:endParaRPr>
          </a:p>
        </p:txBody>
      </p:sp>
      <p:sp>
        <p:nvSpPr>
          <p:cNvPr id="20" name="1 Título"/>
          <p:cNvSpPr txBox="1">
            <a:spLocks/>
          </p:cNvSpPr>
          <p:nvPr/>
        </p:nvSpPr>
        <p:spPr>
          <a:xfrm>
            <a:off x="338108" y="1012804"/>
            <a:ext cx="4091016" cy="73029"/>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2000" dirty="0">
                <a:solidFill>
                  <a:srgbClr val="FFFF00"/>
                </a:solidFill>
              </a:rPr>
              <a:t>Contoh Penggunaan Fitur Anotasi</a:t>
            </a:r>
            <a:endParaRPr lang="es-HN" sz="2000" dirty="0">
              <a:solidFill>
                <a:srgbClr val="FFFF00"/>
              </a:solidFill>
            </a:endParaRPr>
          </a:p>
        </p:txBody>
      </p:sp>
      <p:pic>
        <p:nvPicPr>
          <p:cNvPr id="30724" name="Picture 4"/>
          <p:cNvPicPr>
            <a:picLocks noChangeAspect="1" noChangeArrowheads="1"/>
          </p:cNvPicPr>
          <p:nvPr/>
        </p:nvPicPr>
        <p:blipFill>
          <a:blip r:embed="rId4"/>
          <a:srcRect/>
          <a:stretch>
            <a:fillRect/>
          </a:stretch>
        </p:blipFill>
        <p:spPr bwMode="auto">
          <a:xfrm>
            <a:off x="428596" y="2357430"/>
            <a:ext cx="3152780" cy="385887"/>
          </a:xfrm>
          <a:prstGeom prst="rect">
            <a:avLst/>
          </a:prstGeom>
          <a:noFill/>
          <a:ln w="9525">
            <a:noFill/>
            <a:miter lim="800000"/>
            <a:headEnd/>
            <a:tailEnd/>
          </a:ln>
          <a:effectLst/>
        </p:spPr>
      </p:pic>
      <p:sp>
        <p:nvSpPr>
          <p:cNvPr id="101" name="Rectangle 100"/>
          <p:cNvSpPr/>
          <p:nvPr/>
        </p:nvSpPr>
        <p:spPr>
          <a:xfrm>
            <a:off x="2419335" y="1624000"/>
            <a:ext cx="357190" cy="35719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5" name="Rectangle 104"/>
          <p:cNvSpPr/>
          <p:nvPr/>
        </p:nvSpPr>
        <p:spPr>
          <a:xfrm>
            <a:off x="409546" y="2328855"/>
            <a:ext cx="3214710" cy="428628"/>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112" name="Elbow Connector 111"/>
          <p:cNvCxnSpPr>
            <a:stCxn id="101" idx="2"/>
            <a:endCxn id="105" idx="0"/>
          </p:cNvCxnSpPr>
          <p:nvPr/>
        </p:nvCxnSpPr>
        <p:spPr>
          <a:xfrm rot="5400000">
            <a:off x="2133584" y="1864508"/>
            <a:ext cx="347665" cy="581029"/>
          </a:xfrm>
          <a:prstGeom prst="bentConnector3">
            <a:avLst>
              <a:gd name="adj1" fmla="val 50000"/>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pic>
        <p:nvPicPr>
          <p:cNvPr id="30725" name="Picture 5"/>
          <p:cNvPicPr>
            <a:picLocks noChangeAspect="1" noChangeArrowheads="1"/>
          </p:cNvPicPr>
          <p:nvPr/>
        </p:nvPicPr>
        <p:blipFill>
          <a:blip r:embed="rId5"/>
          <a:srcRect/>
          <a:stretch>
            <a:fillRect/>
          </a:stretch>
        </p:blipFill>
        <p:spPr bwMode="auto">
          <a:xfrm>
            <a:off x="428595" y="3000372"/>
            <a:ext cx="3236214" cy="785817"/>
          </a:xfrm>
          <a:prstGeom prst="rect">
            <a:avLst/>
          </a:prstGeom>
          <a:noFill/>
          <a:ln w="9525">
            <a:noFill/>
            <a:miter lim="800000"/>
            <a:headEnd/>
            <a:tailEnd/>
          </a:ln>
          <a:effectLst/>
        </p:spPr>
      </p:pic>
      <p:sp>
        <p:nvSpPr>
          <p:cNvPr id="113" name="Rectangle 112"/>
          <p:cNvSpPr/>
          <p:nvPr/>
        </p:nvSpPr>
        <p:spPr>
          <a:xfrm>
            <a:off x="414308" y="3000372"/>
            <a:ext cx="3286148" cy="7858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4" name="Rectangle 113"/>
          <p:cNvSpPr/>
          <p:nvPr/>
        </p:nvSpPr>
        <p:spPr>
          <a:xfrm>
            <a:off x="2809863" y="1624000"/>
            <a:ext cx="357190" cy="3571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116" name="Elbow Connector 115"/>
          <p:cNvCxnSpPr>
            <a:stCxn id="114" idx="2"/>
            <a:endCxn id="113" idx="0"/>
          </p:cNvCxnSpPr>
          <p:nvPr/>
        </p:nvCxnSpPr>
        <p:spPr>
          <a:xfrm rot="5400000">
            <a:off x="2013329" y="2025243"/>
            <a:ext cx="1019182" cy="931076"/>
          </a:xfrm>
          <a:prstGeom prst="bentConnector3">
            <a:avLst>
              <a:gd name="adj1" fmla="val 44393"/>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0726" name="Picture 6"/>
          <p:cNvPicPr>
            <a:picLocks noChangeAspect="1" noChangeArrowheads="1"/>
          </p:cNvPicPr>
          <p:nvPr/>
        </p:nvPicPr>
        <p:blipFill>
          <a:blip r:embed="rId6"/>
          <a:srcRect/>
          <a:stretch>
            <a:fillRect/>
          </a:stretch>
        </p:blipFill>
        <p:spPr bwMode="auto">
          <a:xfrm>
            <a:off x="466696" y="3962404"/>
            <a:ext cx="3214710" cy="293054"/>
          </a:xfrm>
          <a:prstGeom prst="rect">
            <a:avLst/>
          </a:prstGeom>
          <a:noFill/>
          <a:ln w="9525">
            <a:noFill/>
            <a:miter lim="800000"/>
            <a:headEnd/>
            <a:tailEnd/>
          </a:ln>
          <a:effectLst/>
        </p:spPr>
      </p:pic>
      <p:sp>
        <p:nvSpPr>
          <p:cNvPr id="118" name="Rectangle 117"/>
          <p:cNvSpPr/>
          <p:nvPr/>
        </p:nvSpPr>
        <p:spPr>
          <a:xfrm>
            <a:off x="428596" y="3929066"/>
            <a:ext cx="3286148" cy="35719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9" name="Rectangle 118"/>
          <p:cNvSpPr/>
          <p:nvPr/>
        </p:nvSpPr>
        <p:spPr>
          <a:xfrm>
            <a:off x="3224203" y="1624000"/>
            <a:ext cx="357190" cy="35719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121" name="Elbow Connector 120"/>
          <p:cNvCxnSpPr>
            <a:stCxn id="119" idx="2"/>
            <a:endCxn id="118" idx="0"/>
          </p:cNvCxnSpPr>
          <p:nvPr/>
        </p:nvCxnSpPr>
        <p:spPr>
          <a:xfrm rot="5400000">
            <a:off x="1763296" y="2289564"/>
            <a:ext cx="1947876" cy="1331128"/>
          </a:xfrm>
          <a:prstGeom prst="bentConnector3">
            <a:avLst>
              <a:gd name="adj1" fmla="val 76406"/>
            </a:avLst>
          </a:prstGeom>
          <a:ln w="28575">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23" name="Rectangle 122"/>
          <p:cNvSpPr/>
          <p:nvPr/>
        </p:nvSpPr>
        <p:spPr>
          <a:xfrm>
            <a:off x="3643306" y="1624000"/>
            <a:ext cx="357190" cy="35719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4" name="Rectangle 123"/>
          <p:cNvSpPr/>
          <p:nvPr/>
        </p:nvSpPr>
        <p:spPr>
          <a:xfrm>
            <a:off x="428596" y="4400557"/>
            <a:ext cx="2857520" cy="428628"/>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126" name="Shape 125"/>
          <p:cNvCxnSpPr>
            <a:stCxn id="123" idx="2"/>
            <a:endCxn id="124" idx="3"/>
          </p:cNvCxnSpPr>
          <p:nvPr/>
        </p:nvCxnSpPr>
        <p:spPr>
          <a:xfrm rot="5400000">
            <a:off x="2237169" y="3030138"/>
            <a:ext cx="2633681" cy="535785"/>
          </a:xfrm>
          <a:prstGeom prst="bentConnector2">
            <a:avLst/>
          </a:prstGeom>
          <a:ln w="28575">
            <a:solidFill>
              <a:srgbClr val="92D050"/>
            </a:solidFill>
            <a:tailEnd type="arrow"/>
          </a:ln>
        </p:spPr>
        <p:style>
          <a:lnRef idx="1">
            <a:schemeClr val="accent1"/>
          </a:lnRef>
          <a:fillRef idx="0">
            <a:schemeClr val="accent1"/>
          </a:fillRef>
          <a:effectRef idx="0">
            <a:schemeClr val="accent1"/>
          </a:effectRef>
          <a:fontRef idx="minor">
            <a:schemeClr val="tx1"/>
          </a:fontRef>
        </p:style>
      </p:cxnSp>
      <p:pic>
        <p:nvPicPr>
          <p:cNvPr id="30728" name="Picture 8"/>
          <p:cNvPicPr>
            <a:picLocks noChangeAspect="1" noChangeArrowheads="1"/>
          </p:cNvPicPr>
          <p:nvPr/>
        </p:nvPicPr>
        <p:blipFill>
          <a:blip r:embed="rId7"/>
          <a:srcRect/>
          <a:stretch>
            <a:fillRect/>
          </a:stretch>
        </p:blipFill>
        <p:spPr bwMode="auto">
          <a:xfrm>
            <a:off x="1338240" y="5000636"/>
            <a:ext cx="2318188" cy="465138"/>
          </a:xfrm>
          <a:prstGeom prst="rect">
            <a:avLst/>
          </a:prstGeom>
          <a:noFill/>
          <a:ln w="9525">
            <a:noFill/>
            <a:miter lim="800000"/>
            <a:headEnd/>
            <a:tailEnd/>
          </a:ln>
          <a:effectLst/>
        </p:spPr>
      </p:pic>
      <p:sp>
        <p:nvSpPr>
          <p:cNvPr id="130" name="Rectangle 129"/>
          <p:cNvSpPr/>
          <p:nvPr/>
        </p:nvSpPr>
        <p:spPr>
          <a:xfrm>
            <a:off x="1266802" y="4938723"/>
            <a:ext cx="2428892" cy="571504"/>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1" name="Rectangle 130"/>
          <p:cNvSpPr/>
          <p:nvPr/>
        </p:nvSpPr>
        <p:spPr>
          <a:xfrm>
            <a:off x="4052884" y="1624000"/>
            <a:ext cx="357190" cy="35719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133" name="Shape 132"/>
          <p:cNvCxnSpPr>
            <a:stCxn id="131" idx="2"/>
            <a:endCxn id="130" idx="3"/>
          </p:cNvCxnSpPr>
          <p:nvPr/>
        </p:nvCxnSpPr>
        <p:spPr>
          <a:xfrm rot="5400000">
            <a:off x="2341945" y="3334940"/>
            <a:ext cx="3243285" cy="535785"/>
          </a:xfrm>
          <a:prstGeom prst="bentConnector2">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30729" name="Picture 9"/>
          <p:cNvPicPr>
            <a:picLocks noChangeAspect="1" noChangeArrowheads="1"/>
          </p:cNvPicPr>
          <p:nvPr/>
        </p:nvPicPr>
        <p:blipFill>
          <a:blip r:embed="rId8"/>
          <a:srcRect/>
          <a:stretch>
            <a:fillRect/>
          </a:stretch>
        </p:blipFill>
        <p:spPr bwMode="auto">
          <a:xfrm>
            <a:off x="4929190" y="5000636"/>
            <a:ext cx="3429024" cy="512586"/>
          </a:xfrm>
          <a:prstGeom prst="rect">
            <a:avLst/>
          </a:prstGeom>
          <a:noFill/>
          <a:ln w="9525">
            <a:noFill/>
            <a:miter lim="800000"/>
            <a:headEnd/>
            <a:tailEnd/>
          </a:ln>
          <a:effectLst/>
        </p:spPr>
      </p:pic>
      <p:sp>
        <p:nvSpPr>
          <p:cNvPr id="134" name="Rectangle 133"/>
          <p:cNvSpPr/>
          <p:nvPr/>
        </p:nvSpPr>
        <p:spPr>
          <a:xfrm>
            <a:off x="4857752" y="4929198"/>
            <a:ext cx="3571900" cy="642942"/>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5" name="Rectangle 134"/>
          <p:cNvSpPr/>
          <p:nvPr/>
        </p:nvSpPr>
        <p:spPr>
          <a:xfrm>
            <a:off x="4448174" y="1624000"/>
            <a:ext cx="357190" cy="35719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137" name="Shape 136"/>
          <p:cNvCxnSpPr>
            <a:stCxn id="135" idx="2"/>
            <a:endCxn id="134" idx="1"/>
          </p:cNvCxnSpPr>
          <p:nvPr/>
        </p:nvCxnSpPr>
        <p:spPr>
          <a:xfrm rot="16200000" flipH="1">
            <a:off x="3107521" y="3500437"/>
            <a:ext cx="3269479" cy="230983"/>
          </a:xfrm>
          <a:prstGeom prst="bentConnector2">
            <a:avLst/>
          </a:prstGeom>
          <a:ln w="28575">
            <a:solidFill>
              <a:schemeClr val="accent6"/>
            </a:solidFill>
            <a:tailEnd type="arrow"/>
          </a:ln>
        </p:spPr>
        <p:style>
          <a:lnRef idx="1">
            <a:schemeClr val="accent1"/>
          </a:lnRef>
          <a:fillRef idx="0">
            <a:schemeClr val="accent1"/>
          </a:fillRef>
          <a:effectRef idx="0">
            <a:schemeClr val="accent1"/>
          </a:effectRef>
          <a:fontRef idx="minor">
            <a:schemeClr val="tx1"/>
          </a:fontRef>
        </p:style>
      </p:cxnSp>
      <p:pic>
        <p:nvPicPr>
          <p:cNvPr id="30730" name="Picture 10"/>
          <p:cNvPicPr>
            <a:picLocks noChangeAspect="1" noChangeArrowheads="1"/>
          </p:cNvPicPr>
          <p:nvPr/>
        </p:nvPicPr>
        <p:blipFill>
          <a:blip r:embed="rId9" cstate="screen"/>
          <a:srcRect/>
          <a:stretch>
            <a:fillRect/>
          </a:stretch>
        </p:blipFill>
        <p:spPr bwMode="auto">
          <a:xfrm>
            <a:off x="4929190" y="3043235"/>
            <a:ext cx="1822785" cy="1643074"/>
          </a:xfrm>
          <a:prstGeom prst="rect">
            <a:avLst/>
          </a:prstGeom>
          <a:noFill/>
          <a:ln w="9525">
            <a:noFill/>
            <a:miter lim="800000"/>
            <a:headEnd/>
            <a:tailEnd/>
          </a:ln>
          <a:effectLst/>
        </p:spPr>
      </p:pic>
      <p:sp>
        <p:nvSpPr>
          <p:cNvPr id="138" name="Rectangle 137"/>
          <p:cNvSpPr/>
          <p:nvPr/>
        </p:nvSpPr>
        <p:spPr>
          <a:xfrm>
            <a:off x="4910140" y="3000372"/>
            <a:ext cx="1857388" cy="171451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9" name="Rectangle 138"/>
          <p:cNvSpPr/>
          <p:nvPr/>
        </p:nvSpPr>
        <p:spPr>
          <a:xfrm>
            <a:off x="4857752" y="1624000"/>
            <a:ext cx="357190" cy="35719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141" name="Elbow Connector 140"/>
          <p:cNvCxnSpPr>
            <a:stCxn id="139" idx="2"/>
            <a:endCxn id="138" idx="0"/>
          </p:cNvCxnSpPr>
          <p:nvPr/>
        </p:nvCxnSpPr>
        <p:spPr>
          <a:xfrm rot="16200000" flipH="1">
            <a:off x="4927999" y="2089537"/>
            <a:ext cx="1019182" cy="802487"/>
          </a:xfrm>
          <a:prstGeom prst="bentConnector3">
            <a:avLst>
              <a:gd name="adj1" fmla="val 50000"/>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30731" name="Picture 11"/>
          <p:cNvPicPr>
            <a:picLocks noChangeAspect="1" noChangeArrowheads="1"/>
          </p:cNvPicPr>
          <p:nvPr/>
        </p:nvPicPr>
        <p:blipFill>
          <a:blip r:embed="rId10"/>
          <a:srcRect/>
          <a:stretch>
            <a:fillRect/>
          </a:stretch>
        </p:blipFill>
        <p:spPr bwMode="auto">
          <a:xfrm>
            <a:off x="7000892" y="2500306"/>
            <a:ext cx="1782331" cy="1960564"/>
          </a:xfrm>
          <a:prstGeom prst="rect">
            <a:avLst/>
          </a:prstGeom>
          <a:noFill/>
          <a:ln w="9525">
            <a:noFill/>
            <a:miter lim="800000"/>
            <a:headEnd/>
            <a:tailEnd/>
          </a:ln>
          <a:effectLst/>
        </p:spPr>
      </p:pic>
      <p:sp>
        <p:nvSpPr>
          <p:cNvPr id="143" name="Rectangle 142"/>
          <p:cNvSpPr/>
          <p:nvPr/>
        </p:nvSpPr>
        <p:spPr>
          <a:xfrm>
            <a:off x="6357950" y="1614475"/>
            <a:ext cx="357190" cy="35719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4" name="Rectangle 143"/>
          <p:cNvSpPr/>
          <p:nvPr/>
        </p:nvSpPr>
        <p:spPr>
          <a:xfrm>
            <a:off x="6953267" y="2447918"/>
            <a:ext cx="1857388" cy="2043127"/>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146" name="Shape 145"/>
          <p:cNvCxnSpPr>
            <a:stCxn id="143" idx="3"/>
            <a:endCxn id="144" idx="0"/>
          </p:cNvCxnSpPr>
          <p:nvPr/>
        </p:nvCxnSpPr>
        <p:spPr>
          <a:xfrm>
            <a:off x="6715140" y="1793070"/>
            <a:ext cx="1166821" cy="654848"/>
          </a:xfrm>
          <a:prstGeom prst="bentConnector2">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3203848" y="2132856"/>
            <a:ext cx="3744416" cy="2088232"/>
          </a:xfrm>
        </p:spPr>
      </p:pic>
    </p:spTree>
    <p:extLst>
      <p:ext uri="{BB962C8B-B14F-4D97-AF65-F5344CB8AC3E}">
        <p14:creationId xmlns:p14="http://schemas.microsoft.com/office/powerpoint/2010/main" val="2213636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2AD316-AB8B-4B0F-80B1-974D5B922CD4}"/>
              </a:ext>
            </a:extLst>
          </p:cNvPr>
          <p:cNvSpPr/>
          <p:nvPr/>
        </p:nvSpPr>
        <p:spPr>
          <a:xfrm>
            <a:off x="0" y="3989877"/>
            <a:ext cx="9144000" cy="12858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3 Imagen"/>
          <p:cNvPicPr>
            <a:picLocks noChangeAspect="1"/>
          </p:cNvPicPr>
          <p:nvPr/>
        </p:nvPicPr>
        <p:blipFill>
          <a:blip r:embed="rId2">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0" y="3989877"/>
            <a:ext cx="9140155" cy="1285860"/>
          </a:xfrm>
          <a:prstGeom prst="rect">
            <a:avLst/>
          </a:prstGeom>
        </p:spPr>
      </p:pic>
      <p:sp>
        <p:nvSpPr>
          <p:cNvPr id="6" name="TextBox 5"/>
          <p:cNvSpPr txBox="1"/>
          <p:nvPr/>
        </p:nvSpPr>
        <p:spPr>
          <a:xfrm>
            <a:off x="6151574" y="2571744"/>
            <a:ext cx="2082045" cy="477054"/>
          </a:xfrm>
          <a:prstGeom prst="rect">
            <a:avLst/>
          </a:prstGeom>
          <a:noFill/>
          <a:ln w="0">
            <a:noFill/>
          </a:ln>
        </p:spPr>
        <p:txBody>
          <a:bodyPr wrap="none" tIns="0" rtlCol="0">
            <a:spAutoFit/>
          </a:bodyPr>
          <a:lstStyle/>
          <a:p>
            <a:r>
              <a:rPr lang="id-ID" sz="2800" i="1" dirty="0">
                <a:solidFill>
                  <a:srgbClr val="FF6600"/>
                </a:solidFill>
                <a:latin typeface="Folks" pitchFamily="2" charset="0"/>
              </a:rPr>
              <a:t>Aplikasi Versi</a:t>
            </a:r>
            <a:endParaRPr lang="es-HN" sz="2800" b="1" i="1" dirty="0">
              <a:solidFill>
                <a:srgbClr val="FF6600"/>
              </a:solidFill>
              <a:latin typeface="Folks" pitchFamily="2" charset="0"/>
            </a:endParaRPr>
          </a:p>
        </p:txBody>
      </p:sp>
      <p:sp>
        <p:nvSpPr>
          <p:cNvPr id="19" name="TextBox 18"/>
          <p:cNvSpPr txBox="1"/>
          <p:nvPr/>
        </p:nvSpPr>
        <p:spPr>
          <a:xfrm>
            <a:off x="3786182" y="4753493"/>
            <a:ext cx="1239443" cy="200055"/>
          </a:xfrm>
          <a:prstGeom prst="rect">
            <a:avLst/>
          </a:prstGeom>
          <a:noFill/>
          <a:ln w="0">
            <a:noFill/>
          </a:ln>
        </p:spPr>
        <p:txBody>
          <a:bodyPr wrap="none" tIns="0" rtlCol="0">
            <a:spAutoFit/>
          </a:bodyPr>
          <a:lstStyle/>
          <a:p>
            <a:pPr algn="ctr"/>
            <a:r>
              <a:rPr lang="id-ID" sz="1000" b="1" dirty="0">
                <a:solidFill>
                  <a:schemeClr val="bg1"/>
                </a:solidFill>
                <a:latin typeface="Folks" pitchFamily="2" charset="0"/>
              </a:rPr>
              <a:t>DIGITAL LIBRARY</a:t>
            </a:r>
            <a:endParaRPr lang="es-HN" sz="1200" b="1" dirty="0">
              <a:solidFill>
                <a:schemeClr val="bg1"/>
              </a:solidFill>
              <a:latin typeface="Folks" pitchFamily="2" charset="0"/>
            </a:endParaRPr>
          </a:p>
        </p:txBody>
      </p:sp>
      <p:sp>
        <p:nvSpPr>
          <p:cNvPr id="12" name="TextBox 11"/>
          <p:cNvSpPr txBox="1"/>
          <p:nvPr/>
        </p:nvSpPr>
        <p:spPr>
          <a:xfrm>
            <a:off x="4594565" y="2857496"/>
            <a:ext cx="3793859" cy="1123384"/>
          </a:xfrm>
          <a:prstGeom prst="rect">
            <a:avLst/>
          </a:prstGeom>
          <a:noFill/>
          <a:ln w="0">
            <a:noFill/>
          </a:ln>
        </p:spPr>
        <p:txBody>
          <a:bodyPr wrap="none" tIns="0" rtlCol="0">
            <a:spAutoFit/>
          </a:bodyPr>
          <a:lstStyle/>
          <a:p>
            <a:r>
              <a:rPr lang="id-ID" sz="7000" b="1" dirty="0">
                <a:solidFill>
                  <a:srgbClr val="92D050"/>
                </a:solidFill>
                <a:latin typeface="Folks" pitchFamily="2" charset="0"/>
              </a:rPr>
              <a:t>ANDROID</a:t>
            </a:r>
            <a:endParaRPr lang="es-HN" sz="7000" b="1" dirty="0">
              <a:solidFill>
                <a:srgbClr val="92D050"/>
              </a:solidFill>
              <a:latin typeface="Folks" pitchFamily="2" charset="0"/>
            </a:endParaRPr>
          </a:p>
        </p:txBody>
      </p:sp>
      <p:pic>
        <p:nvPicPr>
          <p:cNvPr id="21508" name="Picture 4" descr="D:\android_logo_PNG32.png"/>
          <p:cNvPicPr>
            <a:picLocks noChangeAspect="1" noChangeArrowheads="1"/>
          </p:cNvPicPr>
          <p:nvPr/>
        </p:nvPicPr>
        <p:blipFill>
          <a:blip r:embed="rId3" cstate="screen"/>
          <a:srcRect/>
          <a:stretch>
            <a:fillRect/>
          </a:stretch>
        </p:blipFill>
        <p:spPr bwMode="auto">
          <a:xfrm>
            <a:off x="7429520" y="1500174"/>
            <a:ext cx="878432" cy="1031279"/>
          </a:xfrm>
          <a:prstGeom prst="rect">
            <a:avLst/>
          </a:prstGeom>
          <a:noFill/>
        </p:spPr>
      </p:pic>
      <p:pic>
        <p:nvPicPr>
          <p:cNvPr id="3075" name="Picture 3" descr="D:\PIC\Smartphone-wl-umum.png"/>
          <p:cNvPicPr>
            <a:picLocks noChangeAspect="1" noChangeArrowheads="1"/>
          </p:cNvPicPr>
          <p:nvPr/>
        </p:nvPicPr>
        <p:blipFill>
          <a:blip r:embed="rId4" cstate="print"/>
          <a:srcRect/>
          <a:stretch>
            <a:fillRect/>
          </a:stretch>
        </p:blipFill>
        <p:spPr bwMode="auto">
          <a:xfrm>
            <a:off x="-865762" y="1090522"/>
            <a:ext cx="6044431" cy="4351990"/>
          </a:xfrm>
          <a:prstGeom prst="rect">
            <a:avLst/>
          </a:prstGeom>
          <a:noFill/>
        </p:spPr>
      </p:pic>
      <p:sp>
        <p:nvSpPr>
          <p:cNvPr id="3" name="Rectangle 2">
            <a:extLst>
              <a:ext uri="{FF2B5EF4-FFF2-40B4-BE49-F238E27FC236}">
                <a16:creationId xmlns:a16="http://schemas.microsoft.com/office/drawing/2014/main" id="{37BBB241-F161-45F7-8094-28A8E95B9C15}"/>
              </a:ext>
            </a:extLst>
          </p:cNvPr>
          <p:cNvSpPr/>
          <p:nvPr/>
        </p:nvSpPr>
        <p:spPr>
          <a:xfrm>
            <a:off x="0" y="5373216"/>
            <a:ext cx="9144000" cy="74555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1651972" y="5534560"/>
            <a:ext cx="5840056" cy="400110"/>
          </a:xfrm>
          <a:prstGeom prst="rect">
            <a:avLst/>
          </a:prstGeom>
          <a:noFill/>
        </p:spPr>
        <p:txBody>
          <a:bodyPr wrap="square" rtlCol="0">
            <a:spAutoFit/>
          </a:bodyPr>
          <a:lstStyle/>
          <a:p>
            <a:pPr algn="ctr"/>
            <a:r>
              <a:rPr lang="id-ID" sz="2000" i="1" dirty="0">
                <a:solidFill>
                  <a:schemeClr val="bg1">
                    <a:lumMod val="95000"/>
                  </a:schemeClr>
                </a:solidFill>
              </a:rPr>
              <a:t>Install melalui Playstore diperangkat Smartphone Anda</a:t>
            </a:r>
            <a:endParaRPr lang="es-HN" sz="2000" i="1" dirty="0">
              <a:solidFill>
                <a:schemeClr val="bg1">
                  <a:lumMod val="95000"/>
                </a:schemeClr>
              </a:solidFill>
            </a:endParaRPr>
          </a:p>
        </p:txBody>
      </p:sp>
      <p:sp>
        <p:nvSpPr>
          <p:cNvPr id="13" name="Rectangle 12">
            <a:extLst>
              <a:ext uri="{FF2B5EF4-FFF2-40B4-BE49-F238E27FC236}">
                <a16:creationId xmlns:a16="http://schemas.microsoft.com/office/drawing/2014/main" id="{449AE783-4A7A-4D2C-A5BC-DDF1280CDCC6}"/>
              </a:ext>
            </a:extLst>
          </p:cNvPr>
          <p:cNvSpPr/>
          <p:nvPr/>
        </p:nvSpPr>
        <p:spPr>
          <a:xfrm>
            <a:off x="-3845" y="6118767"/>
            <a:ext cx="9144000" cy="74555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Top)">
                                      <p:cBhvr>
                                        <p:cTn id="7" dur="500"/>
                                        <p:tgtEl>
                                          <p:spTgt spid="6"/>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strips(downLeft)">
                                      <p:cBhvr>
                                        <p:cTn id="11" dur="500"/>
                                        <p:tgtEl>
                                          <p:spTgt spid="19"/>
                                        </p:tgtEl>
                                      </p:cBhvr>
                                    </p:animEffect>
                                  </p:childTnLst>
                                </p:cTn>
                              </p:par>
                            </p:childTnLst>
                          </p:cTn>
                        </p:par>
                        <p:par>
                          <p:cTn id="12" fill="hold">
                            <p:stCondLst>
                              <p:cond delay="1000"/>
                            </p:stCondLst>
                            <p:childTnLst>
                              <p:par>
                                <p:cTn id="13" presetID="12" presetClass="entr" presetSubtype="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lide(fromTop)">
                                      <p:cBhvr>
                                        <p:cTn id="15" dur="500"/>
                                        <p:tgtEl>
                                          <p:spTgt spid="12"/>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slide(fromBottom)">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P spid="12"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0" y="0"/>
            <a:ext cx="9144000" cy="150017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d-ID"/>
          </a:p>
        </p:txBody>
      </p:sp>
      <p:sp>
        <p:nvSpPr>
          <p:cNvPr id="4" name="1 Título"/>
          <p:cNvSpPr txBox="1">
            <a:spLocks/>
          </p:cNvSpPr>
          <p:nvPr/>
        </p:nvSpPr>
        <p:spPr>
          <a:xfrm>
            <a:off x="441351" y="96817"/>
            <a:ext cx="8702649"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en-US" sz="4000" b="1" dirty="0" smtClean="0">
                <a:solidFill>
                  <a:schemeClr val="bg1"/>
                </a:solidFill>
              </a:rPr>
              <a:t>2. </a:t>
            </a:r>
            <a:r>
              <a:rPr lang="id-ID" sz="4000" b="1" dirty="0" smtClean="0">
                <a:solidFill>
                  <a:schemeClr val="bg1"/>
                </a:solidFill>
              </a:rPr>
              <a:t>Download</a:t>
            </a:r>
            <a:r>
              <a:rPr lang="id-ID" sz="4000" b="1" dirty="0" smtClean="0">
                <a:solidFill>
                  <a:schemeClr val="tx1">
                    <a:lumMod val="75000"/>
                    <a:lumOff val="25000"/>
                  </a:schemeClr>
                </a:solidFill>
              </a:rPr>
              <a:t> </a:t>
            </a:r>
            <a:r>
              <a:rPr lang="id-ID" sz="4000" b="1" dirty="0">
                <a:solidFill>
                  <a:srgbClr val="92D050"/>
                </a:solidFill>
              </a:rPr>
              <a:t>Aplikasi Versi Android</a:t>
            </a:r>
            <a:endParaRPr lang="es-HN" sz="4000" b="1" dirty="0">
              <a:solidFill>
                <a:srgbClr val="92D050"/>
              </a:solidFill>
            </a:endParaRPr>
          </a:p>
        </p:txBody>
      </p:sp>
      <p:grpSp>
        <p:nvGrpSpPr>
          <p:cNvPr id="24" name="Group 23"/>
          <p:cNvGrpSpPr/>
          <p:nvPr/>
        </p:nvGrpSpPr>
        <p:grpSpPr>
          <a:xfrm>
            <a:off x="4514849" y="1643050"/>
            <a:ext cx="57151" cy="3798894"/>
            <a:chOff x="3086089" y="3929066"/>
            <a:chExt cx="14288" cy="1589078"/>
          </a:xfrm>
        </p:grpSpPr>
        <p:cxnSp>
          <p:nvCxnSpPr>
            <p:cNvPr id="6" name="9 Conector recto"/>
            <p:cNvCxnSpPr/>
            <p:nvPr/>
          </p:nvCxnSpPr>
          <p:spPr bwMode="auto">
            <a:xfrm>
              <a:off x="3086089" y="3929066"/>
              <a:ext cx="0" cy="1589078"/>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7" name="10 Conector recto"/>
            <p:cNvCxnSpPr/>
            <p:nvPr/>
          </p:nvCxnSpPr>
          <p:spPr bwMode="auto">
            <a:xfrm>
              <a:off x="3100377" y="3929066"/>
              <a:ext cx="0" cy="1589078"/>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grpSp>
      <p:sp>
        <p:nvSpPr>
          <p:cNvPr id="8" name="1 Título"/>
          <p:cNvSpPr txBox="1">
            <a:spLocks/>
          </p:cNvSpPr>
          <p:nvPr/>
        </p:nvSpPr>
        <p:spPr>
          <a:xfrm>
            <a:off x="480984" y="668321"/>
            <a:ext cx="5376900" cy="474663"/>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1600" b="1" dirty="0">
                <a:solidFill>
                  <a:schemeClr val="bg1"/>
                </a:solidFill>
              </a:rPr>
              <a:t>Download/Install Aplikasi diperangkat Smartphone Anda</a:t>
            </a:r>
            <a:endParaRPr lang="es-HN" sz="1600" b="1" dirty="0">
              <a:solidFill>
                <a:schemeClr val="bg1"/>
              </a:solidFill>
            </a:endParaRPr>
          </a:p>
        </p:txBody>
      </p:sp>
      <p:sp>
        <p:nvSpPr>
          <p:cNvPr id="17" name="Kotak Teks 6">
            <a:extLst>
              <a:ext uri="{FF2B5EF4-FFF2-40B4-BE49-F238E27FC236}">
                <a16:creationId xmlns:a16="http://schemas.microsoft.com/office/drawing/2014/main" id="{133DB9ED-F564-4C7B-AD31-681601FA6822}"/>
              </a:ext>
            </a:extLst>
          </p:cNvPr>
          <p:cNvSpPr txBox="1"/>
          <p:nvPr/>
        </p:nvSpPr>
        <p:spPr>
          <a:xfrm>
            <a:off x="4727931" y="2037134"/>
            <a:ext cx="3288529" cy="892552"/>
          </a:xfrm>
          <a:prstGeom prst="rect">
            <a:avLst/>
          </a:prstGeom>
          <a:noFill/>
        </p:spPr>
        <p:txBody>
          <a:bodyPr wrap="none" rtlCol="0">
            <a:spAutoFit/>
          </a:bodyPr>
          <a:lstStyle/>
          <a:p>
            <a:r>
              <a:rPr lang="en-US" sz="2400" b="1" dirty="0">
                <a:solidFill>
                  <a:schemeClr val="tx1">
                    <a:lumMod val="85000"/>
                    <a:lumOff val="15000"/>
                  </a:schemeClr>
                </a:solidFill>
              </a:rPr>
              <a:t>KATA KUNCI : </a:t>
            </a:r>
          </a:p>
          <a:p>
            <a:r>
              <a:rPr lang="id-ID" sz="2800" b="1" dirty="0">
                <a:solidFill>
                  <a:srgbClr val="FF0000"/>
                </a:solidFill>
              </a:rPr>
              <a:t>ISI KEYWORD CLIENT</a:t>
            </a:r>
            <a:endParaRPr lang="en-US" sz="2400" b="1" dirty="0">
              <a:solidFill>
                <a:srgbClr val="FF0000"/>
              </a:solidFill>
            </a:endParaRPr>
          </a:p>
        </p:txBody>
      </p:sp>
      <p:sp>
        <p:nvSpPr>
          <p:cNvPr id="18" name="object 5">
            <a:extLst>
              <a:ext uri="{FF2B5EF4-FFF2-40B4-BE49-F238E27FC236}">
                <a16:creationId xmlns:a16="http://schemas.microsoft.com/office/drawing/2014/main" id="{D312F635-C180-4014-9306-27C3250A419B}"/>
              </a:ext>
            </a:extLst>
          </p:cNvPr>
          <p:cNvSpPr txBox="1"/>
          <p:nvPr/>
        </p:nvSpPr>
        <p:spPr>
          <a:xfrm>
            <a:off x="4786346" y="3185395"/>
            <a:ext cx="4714876" cy="1876796"/>
          </a:xfrm>
          <a:prstGeom prst="rect">
            <a:avLst/>
          </a:prstGeom>
        </p:spPr>
        <p:txBody>
          <a:bodyPr vert="horz" wrap="square" lIns="0" tIns="14605" rIns="0" bIns="0" rtlCol="0">
            <a:spAutoFit/>
          </a:bodyPr>
          <a:lstStyle/>
          <a:p>
            <a:pPr marL="219075" indent="-206375">
              <a:lnSpc>
                <a:spcPct val="100000"/>
              </a:lnSpc>
              <a:spcBef>
                <a:spcPts val="115"/>
              </a:spcBef>
              <a:buAutoNum type="arabicPeriod"/>
              <a:tabLst>
                <a:tab pos="219710" algn="l"/>
              </a:tabLst>
            </a:pPr>
            <a:r>
              <a:rPr lang="en-US" sz="1600" spc="0" dirty="0">
                <a:latin typeface="Arial"/>
                <a:cs typeface="Arial"/>
              </a:rPr>
              <a:t>Buka Android Play Store, </a:t>
            </a:r>
            <a:endParaRPr lang="id-ID" sz="1600" spc="0" dirty="0">
              <a:latin typeface="Arial"/>
              <a:cs typeface="Arial"/>
            </a:endParaRPr>
          </a:p>
          <a:p>
            <a:pPr marL="219075" indent="-206375">
              <a:lnSpc>
                <a:spcPct val="100000"/>
              </a:lnSpc>
              <a:spcBef>
                <a:spcPts val="115"/>
              </a:spcBef>
              <a:tabLst>
                <a:tab pos="219710" algn="l"/>
              </a:tabLst>
            </a:pPr>
            <a:endParaRPr lang="id-ID" sz="1600" spc="0" dirty="0">
              <a:latin typeface="Arial"/>
              <a:cs typeface="Arial"/>
            </a:endParaRPr>
          </a:p>
          <a:p>
            <a:pPr marL="219075" indent="-206375">
              <a:lnSpc>
                <a:spcPct val="100000"/>
              </a:lnSpc>
              <a:spcBef>
                <a:spcPts val="115"/>
              </a:spcBef>
              <a:tabLst>
                <a:tab pos="219710" algn="l"/>
              </a:tabLst>
            </a:pPr>
            <a:r>
              <a:rPr lang="id-ID" sz="1600" dirty="0">
                <a:latin typeface="Arial"/>
                <a:cs typeface="Arial"/>
              </a:rPr>
              <a:t>	</a:t>
            </a:r>
          </a:p>
          <a:p>
            <a:pPr marL="219075" indent="-206375">
              <a:lnSpc>
                <a:spcPct val="100000"/>
              </a:lnSpc>
              <a:spcBef>
                <a:spcPts val="115"/>
              </a:spcBef>
              <a:tabLst>
                <a:tab pos="219710" algn="l"/>
              </a:tabLst>
            </a:pPr>
            <a:r>
              <a:rPr lang="id-ID" sz="1600" spc="0" dirty="0">
                <a:latin typeface="Arial"/>
                <a:cs typeface="Arial"/>
              </a:rPr>
              <a:t>	</a:t>
            </a:r>
            <a:r>
              <a:rPr lang="en-US" sz="1600" spc="0" dirty="0" err="1">
                <a:latin typeface="Arial"/>
                <a:cs typeface="Arial"/>
              </a:rPr>
              <a:t>lalu</a:t>
            </a:r>
            <a:r>
              <a:rPr lang="en-US" sz="1600" spc="0" dirty="0">
                <a:latin typeface="Arial"/>
                <a:cs typeface="Arial"/>
              </a:rPr>
              <a:t> </a:t>
            </a:r>
            <a:r>
              <a:rPr lang="en-US" sz="1600" b="1" spc="0" dirty="0" err="1">
                <a:latin typeface="Arial"/>
                <a:cs typeface="Arial"/>
              </a:rPr>
              <a:t>ketik</a:t>
            </a:r>
            <a:r>
              <a:rPr lang="en-US" sz="1600" b="1" spc="0" dirty="0">
                <a:latin typeface="Arial"/>
                <a:cs typeface="Arial"/>
              </a:rPr>
              <a:t> </a:t>
            </a:r>
            <a:r>
              <a:rPr lang="id-ID" sz="1600" b="1" dirty="0">
                <a:latin typeface="Arial"/>
                <a:cs typeface="Arial"/>
              </a:rPr>
              <a:t>dipencarian : </a:t>
            </a:r>
          </a:p>
          <a:p>
            <a:pPr marL="219075" indent="-206375">
              <a:spcBef>
                <a:spcPts val="115"/>
              </a:spcBef>
              <a:tabLst>
                <a:tab pos="219710" algn="l"/>
              </a:tabLst>
            </a:pPr>
            <a:r>
              <a:rPr lang="id-ID" sz="1600" b="1" dirty="0">
                <a:solidFill>
                  <a:srgbClr val="FF0000"/>
                </a:solidFill>
                <a:latin typeface="Arial"/>
                <a:cs typeface="Arial"/>
              </a:rPr>
              <a:t>	</a:t>
            </a:r>
            <a:r>
              <a:rPr lang="id-ID" sz="2000" b="1" dirty="0">
                <a:solidFill>
                  <a:srgbClr val="FF0000"/>
                </a:solidFill>
              </a:rPr>
              <a:t>KEYWORD CLIENT</a:t>
            </a:r>
            <a:endParaRPr lang="en-US" sz="2000" spc="0" dirty="0">
              <a:solidFill>
                <a:srgbClr val="C00000"/>
              </a:solidFill>
              <a:latin typeface="Arial"/>
              <a:cs typeface="Arial"/>
            </a:endParaRPr>
          </a:p>
          <a:p>
            <a:pPr marL="219075" indent="-206375">
              <a:lnSpc>
                <a:spcPct val="100000"/>
              </a:lnSpc>
              <a:spcBef>
                <a:spcPts val="115"/>
              </a:spcBef>
              <a:tabLst>
                <a:tab pos="219710" algn="l"/>
              </a:tabLst>
            </a:pPr>
            <a:r>
              <a:rPr lang="id-ID" sz="1600" dirty="0">
                <a:latin typeface="Arial"/>
                <a:cs typeface="Arial"/>
              </a:rPr>
              <a:t>2.	</a:t>
            </a:r>
            <a:r>
              <a:rPr lang="en-US" sz="1600" dirty="0" err="1">
                <a:latin typeface="Arial"/>
                <a:cs typeface="Arial"/>
              </a:rPr>
              <a:t>Klik</a:t>
            </a:r>
            <a:r>
              <a:rPr lang="en-US" sz="1600" dirty="0">
                <a:latin typeface="Arial"/>
                <a:cs typeface="Arial"/>
              </a:rPr>
              <a:t> </a:t>
            </a:r>
            <a:r>
              <a:rPr lang="en-US" sz="1600" dirty="0" err="1">
                <a:latin typeface="Arial"/>
                <a:cs typeface="Arial"/>
              </a:rPr>
              <a:t>Instal</a:t>
            </a:r>
            <a:r>
              <a:rPr lang="id-ID" sz="1600" dirty="0">
                <a:latin typeface="Arial"/>
                <a:cs typeface="Arial"/>
              </a:rPr>
              <a:t>l</a:t>
            </a:r>
            <a:r>
              <a:rPr lang="en-US" sz="1600" dirty="0">
                <a:latin typeface="Arial"/>
                <a:cs typeface="Arial"/>
              </a:rPr>
              <a:t> </a:t>
            </a:r>
            <a:r>
              <a:rPr lang="en-US" sz="1600" dirty="0" err="1">
                <a:latin typeface="Arial"/>
                <a:cs typeface="Arial"/>
              </a:rPr>
              <a:t>untuk</a:t>
            </a:r>
            <a:r>
              <a:rPr lang="en-US" sz="1600" dirty="0">
                <a:latin typeface="Arial"/>
                <a:cs typeface="Arial"/>
              </a:rPr>
              <a:t> </a:t>
            </a:r>
            <a:r>
              <a:rPr lang="en-US" sz="1600" dirty="0" err="1">
                <a:latin typeface="Arial"/>
                <a:cs typeface="Arial"/>
              </a:rPr>
              <a:t>memulai</a:t>
            </a:r>
            <a:r>
              <a:rPr lang="en-US" sz="1600" dirty="0">
                <a:latin typeface="Arial"/>
                <a:cs typeface="Arial"/>
              </a:rPr>
              <a:t> download </a:t>
            </a:r>
            <a:r>
              <a:rPr lang="en-US" sz="1600" dirty="0" err="1">
                <a:latin typeface="Arial"/>
                <a:cs typeface="Arial"/>
              </a:rPr>
              <a:t>aplikasi</a:t>
            </a:r>
            <a:endParaRPr lang="en-US" sz="1600" dirty="0">
              <a:latin typeface="Arial"/>
              <a:cs typeface="Arial"/>
            </a:endParaRPr>
          </a:p>
          <a:p>
            <a:pPr marL="219075" indent="-206375">
              <a:lnSpc>
                <a:spcPct val="100000"/>
              </a:lnSpc>
              <a:spcBef>
                <a:spcPts val="115"/>
              </a:spcBef>
              <a:tabLst>
                <a:tab pos="219710" algn="l"/>
              </a:tabLst>
            </a:pPr>
            <a:r>
              <a:rPr lang="id-ID" sz="1600" dirty="0">
                <a:latin typeface="Arial"/>
                <a:cs typeface="Arial"/>
              </a:rPr>
              <a:t>3.	</a:t>
            </a:r>
            <a:r>
              <a:rPr lang="en-US" sz="1600" dirty="0" err="1">
                <a:latin typeface="Arial"/>
                <a:cs typeface="Arial"/>
              </a:rPr>
              <a:t>Klik</a:t>
            </a:r>
            <a:r>
              <a:rPr lang="en-US" sz="1600" dirty="0">
                <a:latin typeface="Arial"/>
                <a:cs typeface="Arial"/>
              </a:rPr>
              <a:t> </a:t>
            </a:r>
            <a:r>
              <a:rPr lang="en-US" sz="1600" dirty="0" err="1">
                <a:latin typeface="Arial"/>
                <a:cs typeface="Arial"/>
              </a:rPr>
              <a:t>buka</a:t>
            </a:r>
            <a:r>
              <a:rPr lang="en-US" sz="1600" dirty="0">
                <a:latin typeface="Arial"/>
                <a:cs typeface="Arial"/>
              </a:rPr>
              <a:t> </a:t>
            </a:r>
            <a:r>
              <a:rPr lang="en-US" sz="1600" dirty="0" err="1">
                <a:latin typeface="Arial"/>
                <a:cs typeface="Arial"/>
              </a:rPr>
              <a:t>untuk</a:t>
            </a:r>
            <a:r>
              <a:rPr lang="en-US" sz="1600" dirty="0">
                <a:latin typeface="Arial"/>
                <a:cs typeface="Arial"/>
              </a:rPr>
              <a:t> </a:t>
            </a:r>
            <a:r>
              <a:rPr lang="en-US" sz="1600" dirty="0" err="1">
                <a:latin typeface="Arial"/>
                <a:cs typeface="Arial"/>
              </a:rPr>
              <a:t>memulai</a:t>
            </a:r>
            <a:r>
              <a:rPr lang="en-US" sz="1600" dirty="0">
                <a:latin typeface="Arial"/>
                <a:cs typeface="Arial"/>
              </a:rPr>
              <a:t> </a:t>
            </a:r>
            <a:r>
              <a:rPr lang="en-US" sz="1600" dirty="0" err="1">
                <a:latin typeface="Arial"/>
                <a:cs typeface="Arial"/>
              </a:rPr>
              <a:t>aplikasi</a:t>
            </a:r>
            <a:endParaRPr sz="1600" dirty="0">
              <a:latin typeface="Arial"/>
              <a:cs typeface="Arial"/>
            </a:endParaRPr>
          </a:p>
        </p:txBody>
      </p:sp>
      <p:pic>
        <p:nvPicPr>
          <p:cNvPr id="19" name="Picture 2" descr="D:\en_badge_web_generic.png">
            <a:extLst>
              <a:ext uri="{FF2B5EF4-FFF2-40B4-BE49-F238E27FC236}">
                <a16:creationId xmlns:a16="http://schemas.microsoft.com/office/drawing/2014/main" id="{4D7D7D19-D303-4475-AA3E-6538264BC77E}"/>
              </a:ext>
            </a:extLst>
          </p:cNvPr>
          <p:cNvPicPr>
            <a:picLocks noChangeAspect="1" noChangeArrowheads="1"/>
          </p:cNvPicPr>
          <p:nvPr/>
        </p:nvPicPr>
        <p:blipFill>
          <a:blip r:embed="rId3" cstate="screen"/>
          <a:srcRect/>
          <a:stretch>
            <a:fillRect/>
          </a:stretch>
        </p:blipFill>
        <p:spPr bwMode="auto">
          <a:xfrm>
            <a:off x="4894490" y="3405751"/>
            <a:ext cx="1650478" cy="638895"/>
          </a:xfrm>
          <a:prstGeom prst="rect">
            <a:avLst/>
          </a:prstGeom>
          <a:noFill/>
        </p:spPr>
      </p:pic>
      <p:pic>
        <p:nvPicPr>
          <p:cNvPr id="5" name="Picture 4">
            <a:extLst>
              <a:ext uri="{FF2B5EF4-FFF2-40B4-BE49-F238E27FC236}">
                <a16:creationId xmlns:a16="http://schemas.microsoft.com/office/drawing/2014/main" id="{D8218AB7-1C9E-4F85-9476-2004DCDC53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454" y="2029984"/>
            <a:ext cx="4118399" cy="3605667"/>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D2D6A2-EA83-4C86-9227-984F814EF0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170" y="2071678"/>
            <a:ext cx="3277621" cy="3104636"/>
          </a:xfrm>
          <a:prstGeom prst="rect">
            <a:avLst/>
          </a:prstGeom>
          <a:ln>
            <a:noFill/>
          </a:ln>
          <a:effectLst>
            <a:outerShdw blurRad="292100" dist="139700" dir="2700000" algn="tl" rotWithShape="0">
              <a:srgbClr val="333333">
                <a:alpha val="65000"/>
              </a:srgbClr>
            </a:outerShdw>
          </a:effectLst>
        </p:spPr>
      </p:pic>
      <p:sp>
        <p:nvSpPr>
          <p:cNvPr id="53" name="Pentagon 52"/>
          <p:cNvSpPr/>
          <p:nvPr/>
        </p:nvSpPr>
        <p:spPr>
          <a:xfrm flipH="1">
            <a:off x="4000496" y="2071678"/>
            <a:ext cx="5143504" cy="714380"/>
          </a:xfrm>
          <a:prstGeom prst="homePlate">
            <a:avLst/>
          </a:prstGeom>
          <a:solidFill>
            <a:schemeClr val="bg1">
              <a:lumMod val="95000"/>
            </a:schemeClr>
          </a:solidFill>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id-ID"/>
          </a:p>
        </p:txBody>
      </p:sp>
      <p:sp>
        <p:nvSpPr>
          <p:cNvPr id="19" name="1 Título"/>
          <p:cNvSpPr txBox="1">
            <a:spLocks/>
          </p:cNvSpPr>
          <p:nvPr/>
        </p:nvSpPr>
        <p:spPr>
          <a:xfrm>
            <a:off x="432302" y="171839"/>
            <a:ext cx="8162982"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4000" b="1" dirty="0">
                <a:solidFill>
                  <a:schemeClr val="tx1">
                    <a:lumMod val="75000"/>
                    <a:lumOff val="25000"/>
                  </a:schemeClr>
                </a:solidFill>
              </a:rPr>
              <a:t>Form </a:t>
            </a:r>
            <a:r>
              <a:rPr lang="en-US" sz="4000" b="1" dirty="0" err="1">
                <a:solidFill>
                  <a:srgbClr val="92D050"/>
                </a:solidFill>
              </a:rPr>
              <a:t>Masuk</a:t>
            </a:r>
            <a:r>
              <a:rPr lang="en-US" sz="4000" b="1" dirty="0">
                <a:solidFill>
                  <a:srgbClr val="92D050"/>
                </a:solidFill>
              </a:rPr>
              <a:t>, Daftar &amp; </a:t>
            </a:r>
            <a:r>
              <a:rPr lang="en-US" sz="4000" b="1" dirty="0" err="1">
                <a:solidFill>
                  <a:srgbClr val="92D050"/>
                </a:solidFill>
              </a:rPr>
              <a:t>Lupa</a:t>
            </a:r>
            <a:r>
              <a:rPr lang="en-US" sz="4000" b="1" dirty="0">
                <a:solidFill>
                  <a:srgbClr val="92D050"/>
                </a:solidFill>
              </a:rPr>
              <a:t> Password</a:t>
            </a:r>
            <a:endParaRPr lang="es-HN" sz="4000" b="1" dirty="0">
              <a:solidFill>
                <a:srgbClr val="92D050"/>
              </a:solidFill>
            </a:endParaRPr>
          </a:p>
        </p:txBody>
      </p:sp>
      <p:sp>
        <p:nvSpPr>
          <p:cNvPr id="45" name="object 24">
            <a:extLst>
              <a:ext uri="{FF2B5EF4-FFF2-40B4-BE49-F238E27FC236}">
                <a16:creationId xmlns:a16="http://schemas.microsoft.com/office/drawing/2014/main" id="{886CFB18-CBCC-49B3-B655-A560BF6EC10A}"/>
              </a:ext>
            </a:extLst>
          </p:cNvPr>
          <p:cNvSpPr txBox="1"/>
          <p:nvPr/>
        </p:nvSpPr>
        <p:spPr>
          <a:xfrm>
            <a:off x="5186878" y="2285992"/>
            <a:ext cx="3929090" cy="2514150"/>
          </a:xfrm>
          <a:prstGeom prst="rect">
            <a:avLst/>
          </a:prstGeom>
        </p:spPr>
        <p:txBody>
          <a:bodyPr vert="horz" wrap="square" lIns="0" tIns="13335" rIns="0" bIns="0" rtlCol="0">
            <a:spAutoFit/>
          </a:bodyPr>
          <a:lstStyle/>
          <a:p>
            <a:pPr marL="355600" indent="-342900">
              <a:lnSpc>
                <a:spcPct val="100000"/>
              </a:lnSpc>
              <a:spcBef>
                <a:spcPts val="105"/>
              </a:spcBef>
              <a:tabLst>
                <a:tab pos="354965" algn="l"/>
                <a:tab pos="355600" algn="l"/>
              </a:tabLst>
            </a:pPr>
            <a:r>
              <a:rPr lang="id-ID" sz="2000" b="1" spc="-5" dirty="0">
                <a:latin typeface="Arial"/>
                <a:cs typeface="Arial"/>
              </a:rPr>
              <a:t>Keterangan Gambar :</a:t>
            </a:r>
          </a:p>
          <a:p>
            <a:pPr marL="355600" indent="-342900">
              <a:lnSpc>
                <a:spcPct val="100000"/>
              </a:lnSpc>
              <a:spcBef>
                <a:spcPts val="105"/>
              </a:spcBef>
              <a:tabLst>
                <a:tab pos="354965" algn="l"/>
                <a:tab pos="355600" algn="l"/>
              </a:tabLst>
            </a:pPr>
            <a:endParaRPr lang="id-ID" sz="2000" b="1" spc="-5" dirty="0">
              <a:latin typeface="Arial"/>
              <a:cs typeface="Arial"/>
            </a:endParaRPr>
          </a:p>
          <a:p>
            <a:pPr marL="355600" indent="-342900">
              <a:lnSpc>
                <a:spcPct val="100000"/>
              </a:lnSpc>
              <a:spcBef>
                <a:spcPts val="105"/>
              </a:spcBef>
              <a:buAutoNum type="arabicPeriod"/>
              <a:tabLst>
                <a:tab pos="354965" algn="l"/>
                <a:tab pos="355600" algn="l"/>
              </a:tabLst>
            </a:pPr>
            <a:r>
              <a:rPr lang="en-US" sz="2000" b="1" spc="-5" dirty="0" err="1">
                <a:latin typeface="Arial"/>
                <a:cs typeface="Arial"/>
              </a:rPr>
              <a:t>Registrasi</a:t>
            </a:r>
            <a:endParaRPr lang="id-ID" sz="2000" b="1" spc="-5" dirty="0">
              <a:latin typeface="Arial"/>
              <a:cs typeface="Arial"/>
            </a:endParaRPr>
          </a:p>
          <a:p>
            <a:pPr marL="355600" indent="-342900">
              <a:lnSpc>
                <a:spcPct val="100000"/>
              </a:lnSpc>
              <a:spcBef>
                <a:spcPts val="105"/>
              </a:spcBef>
              <a:tabLst>
                <a:tab pos="354965" algn="l"/>
                <a:tab pos="355600" algn="l"/>
              </a:tabLst>
            </a:pPr>
            <a:r>
              <a:rPr lang="id-ID" sz="2000" spc="-5" dirty="0">
                <a:latin typeface="Arial"/>
                <a:cs typeface="Arial"/>
              </a:rPr>
              <a:t>	</a:t>
            </a:r>
            <a:r>
              <a:rPr lang="id-ID" sz="1600" spc="-5" dirty="0">
                <a:latin typeface="Arial"/>
                <a:cs typeface="Arial"/>
              </a:rPr>
              <a:t>Jika Anda belum memiliki Akun</a:t>
            </a:r>
            <a:endParaRPr sz="1600" dirty="0">
              <a:latin typeface="Arial"/>
              <a:cs typeface="Arial"/>
            </a:endParaRPr>
          </a:p>
          <a:p>
            <a:pPr marL="355600" indent="-342900">
              <a:lnSpc>
                <a:spcPct val="100000"/>
              </a:lnSpc>
              <a:tabLst>
                <a:tab pos="354965" algn="l"/>
                <a:tab pos="355600" algn="l"/>
              </a:tabLst>
            </a:pPr>
            <a:r>
              <a:rPr lang="id-ID" sz="2000" b="1" spc="-5" dirty="0">
                <a:latin typeface="Arial"/>
                <a:cs typeface="Arial"/>
              </a:rPr>
              <a:t>2.		</a:t>
            </a:r>
            <a:r>
              <a:rPr lang="en-US" sz="2000" b="1" spc="-5" dirty="0">
                <a:latin typeface="Arial"/>
                <a:cs typeface="Arial"/>
              </a:rPr>
              <a:t>Sign In</a:t>
            </a:r>
            <a:r>
              <a:rPr lang="id-ID" sz="2000" b="1" spc="-5" dirty="0">
                <a:latin typeface="Arial"/>
                <a:cs typeface="Arial"/>
              </a:rPr>
              <a:t> / </a:t>
            </a:r>
            <a:r>
              <a:rPr lang="en-US" sz="2000" b="1" spc="-5" dirty="0" err="1">
                <a:latin typeface="Arial"/>
                <a:cs typeface="Arial"/>
              </a:rPr>
              <a:t>Masuk</a:t>
            </a:r>
            <a:endParaRPr lang="id-ID" sz="2000" b="1" spc="-5" dirty="0">
              <a:latin typeface="Arial"/>
              <a:cs typeface="Arial"/>
            </a:endParaRPr>
          </a:p>
          <a:p>
            <a:pPr marL="355600" indent="-342900">
              <a:lnSpc>
                <a:spcPct val="100000"/>
              </a:lnSpc>
              <a:tabLst>
                <a:tab pos="354965" algn="l"/>
                <a:tab pos="355600" algn="l"/>
              </a:tabLst>
            </a:pPr>
            <a:r>
              <a:rPr sz="2000" dirty="0">
                <a:latin typeface="Arial"/>
                <a:cs typeface="Arial"/>
              </a:rPr>
              <a:t>	</a:t>
            </a:r>
            <a:r>
              <a:rPr lang="id-ID" sz="1600" spc="-5" dirty="0">
                <a:latin typeface="Arial"/>
                <a:cs typeface="Arial"/>
              </a:rPr>
              <a:t>Jika Anda Sudah memiliki Akun</a:t>
            </a:r>
            <a:endParaRPr sz="1600" dirty="0">
              <a:latin typeface="Arial"/>
              <a:cs typeface="Arial"/>
            </a:endParaRPr>
          </a:p>
          <a:p>
            <a:pPr marL="469900" indent="-457200">
              <a:lnSpc>
                <a:spcPct val="100000"/>
              </a:lnSpc>
              <a:tabLst>
                <a:tab pos="354965" algn="l"/>
                <a:tab pos="355600" algn="l"/>
              </a:tabLst>
            </a:pPr>
            <a:r>
              <a:rPr lang="id-ID" sz="2000" b="1" dirty="0">
                <a:latin typeface="Arial"/>
                <a:cs typeface="Arial"/>
              </a:rPr>
              <a:t>3.	</a:t>
            </a:r>
            <a:r>
              <a:rPr lang="en-US" sz="2000" b="1" dirty="0" err="1">
                <a:latin typeface="Arial"/>
                <a:cs typeface="Arial"/>
              </a:rPr>
              <a:t>Lupa</a:t>
            </a:r>
            <a:r>
              <a:rPr lang="en-US" sz="2000" b="1" dirty="0">
                <a:latin typeface="Arial"/>
                <a:cs typeface="Arial"/>
              </a:rPr>
              <a:t> </a:t>
            </a:r>
            <a:r>
              <a:rPr lang="id-ID" sz="2000" b="1" dirty="0">
                <a:latin typeface="Arial"/>
                <a:cs typeface="Arial"/>
              </a:rPr>
              <a:t>Kata </a:t>
            </a:r>
            <a:r>
              <a:rPr lang="en-US" sz="2000" b="1" dirty="0">
                <a:latin typeface="Arial"/>
                <a:cs typeface="Arial"/>
              </a:rPr>
              <a:t>Sandi</a:t>
            </a:r>
            <a:endParaRPr lang="id-ID" sz="2000" b="1" dirty="0">
              <a:latin typeface="Arial"/>
              <a:cs typeface="Arial"/>
            </a:endParaRPr>
          </a:p>
          <a:p>
            <a:pPr marL="469900" indent="-457200">
              <a:lnSpc>
                <a:spcPct val="100000"/>
              </a:lnSpc>
              <a:tabLst>
                <a:tab pos="354965" algn="l"/>
                <a:tab pos="355600" algn="l"/>
              </a:tabLst>
            </a:pPr>
            <a:r>
              <a:rPr lang="id-ID" sz="2000" b="1" dirty="0">
                <a:latin typeface="Arial"/>
                <a:cs typeface="Arial"/>
              </a:rPr>
              <a:t>	</a:t>
            </a:r>
            <a:r>
              <a:rPr lang="id-ID" sz="1600" spc="-5" dirty="0">
                <a:latin typeface="Arial"/>
                <a:cs typeface="Arial"/>
              </a:rPr>
              <a:t>Jika Anda lupa kata sandi</a:t>
            </a:r>
            <a:endParaRPr sz="1600" b="1" dirty="0">
              <a:latin typeface="Arial"/>
              <a:cs typeface="Arial"/>
            </a:endParaRPr>
          </a:p>
        </p:txBody>
      </p:sp>
      <p:sp>
        <p:nvSpPr>
          <p:cNvPr id="47" name="object 16">
            <a:extLst>
              <a:ext uri="{FF2B5EF4-FFF2-40B4-BE49-F238E27FC236}">
                <a16:creationId xmlns:a16="http://schemas.microsoft.com/office/drawing/2014/main" id="{732935F6-991B-4820-BF1D-E1DEF40C3966}"/>
              </a:ext>
            </a:extLst>
          </p:cNvPr>
          <p:cNvSpPr/>
          <p:nvPr/>
        </p:nvSpPr>
        <p:spPr>
          <a:xfrm>
            <a:off x="4289884" y="4701595"/>
            <a:ext cx="254000" cy="217804"/>
          </a:xfrm>
          <a:custGeom>
            <a:avLst/>
            <a:gdLst/>
            <a:ahLst/>
            <a:cxnLst/>
            <a:rect l="l" t="t" r="r" b="b"/>
            <a:pathLst>
              <a:path w="254000" h="217805">
                <a:moveTo>
                  <a:pt x="0" y="36332"/>
                </a:moveTo>
                <a:lnTo>
                  <a:pt x="2848" y="22194"/>
                </a:lnTo>
                <a:lnTo>
                  <a:pt x="10614" y="10645"/>
                </a:lnTo>
                <a:lnTo>
                  <a:pt x="22131" y="2856"/>
                </a:lnTo>
                <a:lnTo>
                  <a:pt x="36231" y="0"/>
                </a:lnTo>
                <a:lnTo>
                  <a:pt x="217743" y="0"/>
                </a:lnTo>
                <a:lnTo>
                  <a:pt x="231841" y="2856"/>
                </a:lnTo>
                <a:lnTo>
                  <a:pt x="243357" y="10645"/>
                </a:lnTo>
                <a:lnTo>
                  <a:pt x="251123" y="22194"/>
                </a:lnTo>
                <a:lnTo>
                  <a:pt x="253971" y="36332"/>
                </a:lnTo>
                <a:lnTo>
                  <a:pt x="253971" y="181234"/>
                </a:lnTo>
                <a:lnTo>
                  <a:pt x="251123" y="195365"/>
                </a:lnTo>
                <a:lnTo>
                  <a:pt x="243357" y="206871"/>
                </a:lnTo>
                <a:lnTo>
                  <a:pt x="231841" y="214611"/>
                </a:lnTo>
                <a:lnTo>
                  <a:pt x="217743" y="217444"/>
                </a:lnTo>
                <a:lnTo>
                  <a:pt x="36231" y="217444"/>
                </a:lnTo>
                <a:lnTo>
                  <a:pt x="22131" y="214611"/>
                </a:lnTo>
                <a:lnTo>
                  <a:pt x="10614" y="206871"/>
                </a:lnTo>
                <a:lnTo>
                  <a:pt x="2848" y="195365"/>
                </a:lnTo>
                <a:lnTo>
                  <a:pt x="0" y="181234"/>
                </a:lnTo>
                <a:lnTo>
                  <a:pt x="0" y="36332"/>
                </a:lnTo>
                <a:close/>
              </a:path>
            </a:pathLst>
          </a:custGeom>
          <a:solidFill>
            <a:schemeClr val="tx1"/>
          </a:solidFill>
          <a:ln w="19049">
            <a:solidFill>
              <a:schemeClr val="tx1">
                <a:lumMod val="95000"/>
                <a:lumOff val="5000"/>
              </a:schemeClr>
            </a:solidFill>
          </a:ln>
        </p:spPr>
        <p:txBody>
          <a:bodyPr wrap="square" lIns="0" tIns="0" rIns="0" bIns="0" rtlCol="0"/>
          <a:lstStyle/>
          <a:p>
            <a:pPr algn="ctr"/>
            <a:r>
              <a:rPr lang="en-US" sz="1400" b="1" dirty="0">
                <a:solidFill>
                  <a:schemeClr val="bg1"/>
                </a:solidFill>
              </a:rPr>
              <a:t>1</a:t>
            </a:r>
            <a:endParaRPr sz="1400" b="1" dirty="0">
              <a:solidFill>
                <a:schemeClr val="bg1"/>
              </a:solidFill>
            </a:endParaRPr>
          </a:p>
        </p:txBody>
      </p:sp>
      <p:sp>
        <p:nvSpPr>
          <p:cNvPr id="48" name="object 11">
            <a:extLst>
              <a:ext uri="{FF2B5EF4-FFF2-40B4-BE49-F238E27FC236}">
                <a16:creationId xmlns:a16="http://schemas.microsoft.com/office/drawing/2014/main" id="{B9F060BD-1DFD-41AC-8969-D940CAE4B452}"/>
              </a:ext>
            </a:extLst>
          </p:cNvPr>
          <p:cNvSpPr/>
          <p:nvPr/>
        </p:nvSpPr>
        <p:spPr>
          <a:xfrm rot="5400000">
            <a:off x="3839763" y="3637803"/>
            <a:ext cx="110332" cy="783909"/>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chemeClr val="tx1">
              <a:lumMod val="95000"/>
              <a:lumOff val="5000"/>
            </a:schemeClr>
          </a:solidFill>
        </p:spPr>
        <p:txBody>
          <a:bodyPr wrap="square" lIns="0" tIns="0" rIns="0" bIns="0" rtlCol="0"/>
          <a:lstStyle/>
          <a:p>
            <a:endParaRPr/>
          </a:p>
        </p:txBody>
      </p:sp>
      <p:sp>
        <p:nvSpPr>
          <p:cNvPr id="49" name="object 16">
            <a:extLst>
              <a:ext uri="{FF2B5EF4-FFF2-40B4-BE49-F238E27FC236}">
                <a16:creationId xmlns:a16="http://schemas.microsoft.com/office/drawing/2014/main" id="{1398172E-224C-48DC-9537-A4557CB92B2F}"/>
              </a:ext>
            </a:extLst>
          </p:cNvPr>
          <p:cNvSpPr/>
          <p:nvPr/>
        </p:nvSpPr>
        <p:spPr>
          <a:xfrm>
            <a:off x="4286884" y="3929293"/>
            <a:ext cx="254000" cy="217804"/>
          </a:xfrm>
          <a:custGeom>
            <a:avLst/>
            <a:gdLst/>
            <a:ahLst/>
            <a:cxnLst/>
            <a:rect l="l" t="t" r="r" b="b"/>
            <a:pathLst>
              <a:path w="254000" h="217805">
                <a:moveTo>
                  <a:pt x="0" y="36332"/>
                </a:moveTo>
                <a:lnTo>
                  <a:pt x="2848" y="22194"/>
                </a:lnTo>
                <a:lnTo>
                  <a:pt x="10614" y="10645"/>
                </a:lnTo>
                <a:lnTo>
                  <a:pt x="22131" y="2856"/>
                </a:lnTo>
                <a:lnTo>
                  <a:pt x="36231" y="0"/>
                </a:lnTo>
                <a:lnTo>
                  <a:pt x="217743" y="0"/>
                </a:lnTo>
                <a:lnTo>
                  <a:pt x="231841" y="2856"/>
                </a:lnTo>
                <a:lnTo>
                  <a:pt x="243357" y="10645"/>
                </a:lnTo>
                <a:lnTo>
                  <a:pt x="251123" y="22194"/>
                </a:lnTo>
                <a:lnTo>
                  <a:pt x="253971" y="36332"/>
                </a:lnTo>
                <a:lnTo>
                  <a:pt x="253971" y="181234"/>
                </a:lnTo>
                <a:lnTo>
                  <a:pt x="251123" y="195365"/>
                </a:lnTo>
                <a:lnTo>
                  <a:pt x="243357" y="206871"/>
                </a:lnTo>
                <a:lnTo>
                  <a:pt x="231841" y="214611"/>
                </a:lnTo>
                <a:lnTo>
                  <a:pt x="217743" y="217444"/>
                </a:lnTo>
                <a:lnTo>
                  <a:pt x="36231" y="217444"/>
                </a:lnTo>
                <a:lnTo>
                  <a:pt x="22131" y="214611"/>
                </a:lnTo>
                <a:lnTo>
                  <a:pt x="10614" y="206871"/>
                </a:lnTo>
                <a:lnTo>
                  <a:pt x="2848" y="195365"/>
                </a:lnTo>
                <a:lnTo>
                  <a:pt x="0" y="181234"/>
                </a:lnTo>
                <a:lnTo>
                  <a:pt x="0" y="36332"/>
                </a:lnTo>
                <a:close/>
              </a:path>
            </a:pathLst>
          </a:custGeom>
          <a:solidFill>
            <a:schemeClr val="tx1"/>
          </a:solidFill>
          <a:ln w="19049">
            <a:solidFill>
              <a:schemeClr val="tx1"/>
            </a:solidFill>
          </a:ln>
        </p:spPr>
        <p:txBody>
          <a:bodyPr wrap="square" lIns="0" tIns="0" rIns="0" bIns="0" rtlCol="0"/>
          <a:lstStyle/>
          <a:p>
            <a:pPr algn="ctr"/>
            <a:r>
              <a:rPr lang="en-US" sz="1400" b="1" dirty="0">
                <a:solidFill>
                  <a:schemeClr val="bg1"/>
                </a:solidFill>
              </a:rPr>
              <a:t>2</a:t>
            </a:r>
            <a:endParaRPr sz="1400" b="1" dirty="0">
              <a:solidFill>
                <a:schemeClr val="bg1"/>
              </a:solidFill>
            </a:endParaRPr>
          </a:p>
        </p:txBody>
      </p:sp>
      <p:sp>
        <p:nvSpPr>
          <p:cNvPr id="50" name="object 11">
            <a:extLst>
              <a:ext uri="{FF2B5EF4-FFF2-40B4-BE49-F238E27FC236}">
                <a16:creationId xmlns:a16="http://schemas.microsoft.com/office/drawing/2014/main" id="{F7F3892F-5922-4527-9532-4E26416A1251}"/>
              </a:ext>
            </a:extLst>
          </p:cNvPr>
          <p:cNvSpPr/>
          <p:nvPr/>
        </p:nvSpPr>
        <p:spPr>
          <a:xfrm rot="5400000">
            <a:off x="3850414" y="3131465"/>
            <a:ext cx="110332" cy="783909"/>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chemeClr val="tx1">
              <a:lumMod val="95000"/>
              <a:lumOff val="5000"/>
            </a:schemeClr>
          </a:solidFill>
        </p:spPr>
        <p:txBody>
          <a:bodyPr wrap="square" lIns="0" tIns="0" rIns="0" bIns="0" rtlCol="0"/>
          <a:lstStyle/>
          <a:p>
            <a:endParaRPr/>
          </a:p>
        </p:txBody>
      </p:sp>
      <p:sp>
        <p:nvSpPr>
          <p:cNvPr id="51" name="object 16">
            <a:extLst>
              <a:ext uri="{FF2B5EF4-FFF2-40B4-BE49-F238E27FC236}">
                <a16:creationId xmlns:a16="http://schemas.microsoft.com/office/drawing/2014/main" id="{3B8AE11D-0A5E-40F0-A33E-116140750E53}"/>
              </a:ext>
            </a:extLst>
          </p:cNvPr>
          <p:cNvSpPr/>
          <p:nvPr/>
        </p:nvSpPr>
        <p:spPr>
          <a:xfrm>
            <a:off x="4297536" y="3414517"/>
            <a:ext cx="254000" cy="217804"/>
          </a:xfrm>
          <a:custGeom>
            <a:avLst/>
            <a:gdLst/>
            <a:ahLst/>
            <a:cxnLst/>
            <a:rect l="l" t="t" r="r" b="b"/>
            <a:pathLst>
              <a:path w="254000" h="217805">
                <a:moveTo>
                  <a:pt x="0" y="36332"/>
                </a:moveTo>
                <a:lnTo>
                  <a:pt x="2848" y="22194"/>
                </a:lnTo>
                <a:lnTo>
                  <a:pt x="10614" y="10645"/>
                </a:lnTo>
                <a:lnTo>
                  <a:pt x="22131" y="2856"/>
                </a:lnTo>
                <a:lnTo>
                  <a:pt x="36231" y="0"/>
                </a:lnTo>
                <a:lnTo>
                  <a:pt x="217743" y="0"/>
                </a:lnTo>
                <a:lnTo>
                  <a:pt x="231841" y="2856"/>
                </a:lnTo>
                <a:lnTo>
                  <a:pt x="243357" y="10645"/>
                </a:lnTo>
                <a:lnTo>
                  <a:pt x="251123" y="22194"/>
                </a:lnTo>
                <a:lnTo>
                  <a:pt x="253971" y="36332"/>
                </a:lnTo>
                <a:lnTo>
                  <a:pt x="253971" y="181234"/>
                </a:lnTo>
                <a:lnTo>
                  <a:pt x="251123" y="195365"/>
                </a:lnTo>
                <a:lnTo>
                  <a:pt x="243357" y="206871"/>
                </a:lnTo>
                <a:lnTo>
                  <a:pt x="231841" y="214611"/>
                </a:lnTo>
                <a:lnTo>
                  <a:pt x="217743" y="217444"/>
                </a:lnTo>
                <a:lnTo>
                  <a:pt x="36231" y="217444"/>
                </a:lnTo>
                <a:lnTo>
                  <a:pt x="22131" y="214611"/>
                </a:lnTo>
                <a:lnTo>
                  <a:pt x="10614" y="206871"/>
                </a:lnTo>
                <a:lnTo>
                  <a:pt x="2848" y="195365"/>
                </a:lnTo>
                <a:lnTo>
                  <a:pt x="0" y="181234"/>
                </a:lnTo>
                <a:lnTo>
                  <a:pt x="0" y="36332"/>
                </a:lnTo>
                <a:close/>
              </a:path>
            </a:pathLst>
          </a:custGeom>
          <a:solidFill>
            <a:schemeClr val="tx1"/>
          </a:solidFill>
          <a:ln w="19049">
            <a:solidFill>
              <a:schemeClr val="tx1"/>
            </a:solidFill>
          </a:ln>
        </p:spPr>
        <p:txBody>
          <a:bodyPr wrap="square" lIns="0" tIns="0" rIns="0" bIns="0" rtlCol="0"/>
          <a:lstStyle/>
          <a:p>
            <a:pPr algn="ctr"/>
            <a:r>
              <a:rPr lang="en-US" sz="1400" b="1" dirty="0">
                <a:solidFill>
                  <a:schemeClr val="bg1"/>
                </a:solidFill>
              </a:rPr>
              <a:t>3</a:t>
            </a:r>
            <a:endParaRPr sz="1400" b="1" dirty="0">
              <a:solidFill>
                <a:schemeClr val="bg1"/>
              </a:solidFill>
            </a:endParaRPr>
          </a:p>
        </p:txBody>
      </p:sp>
      <p:sp>
        <p:nvSpPr>
          <p:cNvPr id="52" name="object 11">
            <a:extLst>
              <a:ext uri="{FF2B5EF4-FFF2-40B4-BE49-F238E27FC236}">
                <a16:creationId xmlns:a16="http://schemas.microsoft.com/office/drawing/2014/main" id="{8C5BBDD4-CE43-4324-994B-0DF4ADAD4DB1}"/>
              </a:ext>
            </a:extLst>
          </p:cNvPr>
          <p:cNvSpPr/>
          <p:nvPr/>
        </p:nvSpPr>
        <p:spPr>
          <a:xfrm rot="5400000">
            <a:off x="3793153" y="4393908"/>
            <a:ext cx="142878" cy="863280"/>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chemeClr val="tx1">
              <a:lumMod val="95000"/>
              <a:lumOff val="5000"/>
            </a:schemeClr>
          </a:solidFill>
        </p:spPr>
        <p:txBody>
          <a:bodyPr wrap="square" lIns="0" tIns="0" rIns="0" bIns="0" rtlCol="0"/>
          <a:lstStyle/>
          <a:p>
            <a:endParaRPr/>
          </a:p>
        </p:txBody>
      </p:sp>
      <p:sp>
        <p:nvSpPr>
          <p:cNvPr id="55" name="1 Título"/>
          <p:cNvSpPr txBox="1">
            <a:spLocks/>
          </p:cNvSpPr>
          <p:nvPr/>
        </p:nvSpPr>
        <p:spPr>
          <a:xfrm>
            <a:off x="480984" y="811197"/>
            <a:ext cx="8162982" cy="474663"/>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1600" b="1" dirty="0">
                <a:solidFill>
                  <a:schemeClr val="bg1">
                    <a:lumMod val="50000"/>
                  </a:schemeClr>
                </a:solidFill>
              </a:rPr>
              <a:t>Form untuk masuk Aplikasi, Jika belum memiliki akun silahkan lakukan pendaftaran</a:t>
            </a:r>
            <a:endParaRPr lang="es-HN" sz="1600" b="1" dirty="0">
              <a:solidFill>
                <a:schemeClr val="bg1">
                  <a:lumMod val="50000"/>
                </a:schemeClr>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fade">
                                      <p:cBhvr>
                                        <p:cTn id="1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E1F41F0-1F58-490A-874A-22BB55F351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3440" y="1715218"/>
            <a:ext cx="2185268" cy="3769588"/>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15553A57-8DBB-4AF5-9367-1070F8B494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524" y="1727290"/>
            <a:ext cx="2185268" cy="3769588"/>
          </a:xfrm>
          <a:prstGeom prst="rect">
            <a:avLst/>
          </a:prstGeom>
          <a:ln>
            <a:noFill/>
          </a:ln>
          <a:effectLst>
            <a:outerShdw blurRad="292100" dist="139700" dir="2700000" algn="tl" rotWithShape="0">
              <a:srgbClr val="333333">
                <a:alpha val="65000"/>
              </a:srgbClr>
            </a:outerShdw>
          </a:effectLst>
        </p:spPr>
      </p:pic>
      <p:sp>
        <p:nvSpPr>
          <p:cNvPr id="19" name="1 Título"/>
          <p:cNvSpPr txBox="1">
            <a:spLocks/>
          </p:cNvSpPr>
          <p:nvPr/>
        </p:nvSpPr>
        <p:spPr>
          <a:xfrm>
            <a:off x="441351" y="28572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4930" b="1" dirty="0">
                <a:solidFill>
                  <a:schemeClr val="tx1">
                    <a:lumMod val="75000"/>
                    <a:lumOff val="25000"/>
                  </a:schemeClr>
                </a:solidFill>
              </a:rPr>
              <a:t>Cara </a:t>
            </a:r>
            <a:r>
              <a:rPr lang="id-ID" sz="4930" b="1" dirty="0">
                <a:solidFill>
                  <a:srgbClr val="92D050"/>
                </a:solidFill>
              </a:rPr>
              <a:t>Registrasi</a:t>
            </a:r>
            <a:endParaRPr lang="es-HN" sz="5400" b="1" dirty="0">
              <a:solidFill>
                <a:srgbClr val="92D050"/>
              </a:solidFill>
            </a:endParaRPr>
          </a:p>
        </p:txBody>
      </p:sp>
      <p:sp>
        <p:nvSpPr>
          <p:cNvPr id="20" name="1 Título"/>
          <p:cNvSpPr txBox="1">
            <a:spLocks/>
          </p:cNvSpPr>
          <p:nvPr/>
        </p:nvSpPr>
        <p:spPr>
          <a:xfrm>
            <a:off x="480984" y="811197"/>
            <a:ext cx="6662784" cy="474663"/>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1600" b="1" dirty="0">
                <a:solidFill>
                  <a:schemeClr val="bg1">
                    <a:lumMod val="50000"/>
                  </a:schemeClr>
                </a:solidFill>
              </a:rPr>
              <a:t>Ikuti langkah-langkah dibawah ini untuk melakukan registrasi/Pendaftaran.</a:t>
            </a:r>
            <a:endParaRPr lang="es-HN" sz="1600" b="1" dirty="0">
              <a:solidFill>
                <a:schemeClr val="bg1">
                  <a:lumMod val="50000"/>
                </a:schemeClr>
              </a:solidFill>
            </a:endParaRPr>
          </a:p>
        </p:txBody>
      </p:sp>
      <p:grpSp>
        <p:nvGrpSpPr>
          <p:cNvPr id="24" name="Group 23"/>
          <p:cNvGrpSpPr/>
          <p:nvPr/>
        </p:nvGrpSpPr>
        <p:grpSpPr>
          <a:xfrm>
            <a:off x="4932040" y="4961271"/>
            <a:ext cx="1346186" cy="516485"/>
            <a:chOff x="4071935" y="4572008"/>
            <a:chExt cx="1346186" cy="516485"/>
          </a:xfrm>
        </p:grpSpPr>
        <p:sp>
          <p:nvSpPr>
            <p:cNvPr id="17" name="object 5">
              <a:extLst>
                <a:ext uri="{FF2B5EF4-FFF2-40B4-BE49-F238E27FC236}">
                  <a16:creationId xmlns:a16="http://schemas.microsoft.com/office/drawing/2014/main" id="{64A65137-56F5-401A-BCBC-28B6FBDE04E7}"/>
                </a:ext>
              </a:extLst>
            </p:cNvPr>
            <p:cNvSpPr/>
            <p:nvPr/>
          </p:nvSpPr>
          <p:spPr>
            <a:xfrm rot="5400000">
              <a:off x="4288559" y="4516472"/>
              <a:ext cx="209749" cy="642998"/>
            </a:xfrm>
            <a:custGeom>
              <a:avLst/>
              <a:gdLst/>
              <a:ahLst/>
              <a:cxnLst/>
              <a:rect l="l" t="t" r="r" b="b"/>
              <a:pathLst>
                <a:path w="211454" h="485139">
                  <a:moveTo>
                    <a:pt x="210830" y="318272"/>
                  </a:moveTo>
                  <a:lnTo>
                    <a:pt x="0" y="318272"/>
                  </a:lnTo>
                  <a:lnTo>
                    <a:pt x="105399" y="484631"/>
                  </a:lnTo>
                  <a:lnTo>
                    <a:pt x="210830" y="318272"/>
                  </a:lnTo>
                  <a:close/>
                </a:path>
                <a:path w="211454" h="485139">
                  <a:moveTo>
                    <a:pt x="158130" y="0"/>
                  </a:moveTo>
                  <a:lnTo>
                    <a:pt x="52699" y="0"/>
                  </a:lnTo>
                  <a:lnTo>
                    <a:pt x="52699" y="318272"/>
                  </a:lnTo>
                  <a:lnTo>
                    <a:pt x="158130" y="318272"/>
                  </a:lnTo>
                  <a:lnTo>
                    <a:pt x="158130" y="0"/>
                  </a:lnTo>
                  <a:close/>
                </a:path>
              </a:pathLst>
            </a:custGeom>
            <a:solidFill>
              <a:srgbClr val="FF6600"/>
            </a:solidFill>
          </p:spPr>
          <p:txBody>
            <a:bodyPr wrap="square" lIns="0" tIns="0" rIns="0" bIns="0" rtlCol="0"/>
            <a:lstStyle/>
            <a:p>
              <a:endParaRPr/>
            </a:p>
          </p:txBody>
        </p:sp>
        <p:sp>
          <p:nvSpPr>
            <p:cNvPr id="18" name="object 6">
              <a:extLst>
                <a:ext uri="{FF2B5EF4-FFF2-40B4-BE49-F238E27FC236}">
                  <a16:creationId xmlns:a16="http://schemas.microsoft.com/office/drawing/2014/main" id="{69ADDA54-3B79-4546-B9B9-A99487BC14E7}"/>
                </a:ext>
              </a:extLst>
            </p:cNvPr>
            <p:cNvSpPr/>
            <p:nvPr/>
          </p:nvSpPr>
          <p:spPr>
            <a:xfrm>
              <a:off x="4500562" y="4572008"/>
              <a:ext cx="917559" cy="516485"/>
            </a:xfrm>
            <a:custGeom>
              <a:avLst/>
              <a:gdLst/>
              <a:ahLst/>
              <a:cxnLst/>
              <a:rect l="l" t="t" r="r" b="b"/>
              <a:pathLst>
                <a:path w="1330960" h="563245">
                  <a:moveTo>
                    <a:pt x="665347" y="0"/>
                  </a:moveTo>
                  <a:lnTo>
                    <a:pt x="601260" y="1288"/>
                  </a:lnTo>
                  <a:lnTo>
                    <a:pt x="538898" y="5073"/>
                  </a:lnTo>
                  <a:lnTo>
                    <a:pt x="478540" y="11239"/>
                  </a:lnTo>
                  <a:lnTo>
                    <a:pt x="420465" y="19667"/>
                  </a:lnTo>
                  <a:lnTo>
                    <a:pt x="364952" y="30240"/>
                  </a:lnTo>
                  <a:lnTo>
                    <a:pt x="312279" y="42839"/>
                  </a:lnTo>
                  <a:lnTo>
                    <a:pt x="262725" y="57348"/>
                  </a:lnTo>
                  <a:lnTo>
                    <a:pt x="216568" y="73648"/>
                  </a:lnTo>
                  <a:lnTo>
                    <a:pt x="174087" y="91621"/>
                  </a:lnTo>
                  <a:lnTo>
                    <a:pt x="135560" y="111151"/>
                  </a:lnTo>
                  <a:lnTo>
                    <a:pt x="101267" y="132120"/>
                  </a:lnTo>
                  <a:lnTo>
                    <a:pt x="46493" y="177900"/>
                  </a:lnTo>
                  <a:lnTo>
                    <a:pt x="11994" y="228022"/>
                  </a:lnTo>
                  <a:lnTo>
                    <a:pt x="0" y="281543"/>
                  </a:lnTo>
                  <a:lnTo>
                    <a:pt x="3045" y="308650"/>
                  </a:lnTo>
                  <a:lnTo>
                    <a:pt x="26570" y="360558"/>
                  </a:lnTo>
                  <a:lnTo>
                    <a:pt x="71485" y="408605"/>
                  </a:lnTo>
                  <a:lnTo>
                    <a:pt x="135560" y="451849"/>
                  </a:lnTo>
                  <a:lnTo>
                    <a:pt x="174087" y="471375"/>
                  </a:lnTo>
                  <a:lnTo>
                    <a:pt x="216568" y="489346"/>
                  </a:lnTo>
                  <a:lnTo>
                    <a:pt x="262725" y="505645"/>
                  </a:lnTo>
                  <a:lnTo>
                    <a:pt x="312279" y="520153"/>
                  </a:lnTo>
                  <a:lnTo>
                    <a:pt x="364952" y="532752"/>
                  </a:lnTo>
                  <a:lnTo>
                    <a:pt x="420465" y="543325"/>
                  </a:lnTo>
                  <a:lnTo>
                    <a:pt x="478540" y="551754"/>
                  </a:lnTo>
                  <a:lnTo>
                    <a:pt x="538898" y="557921"/>
                  </a:lnTo>
                  <a:lnTo>
                    <a:pt x="601260" y="561707"/>
                  </a:lnTo>
                  <a:lnTo>
                    <a:pt x="665347" y="562996"/>
                  </a:lnTo>
                  <a:lnTo>
                    <a:pt x="729436" y="561707"/>
                  </a:lnTo>
                  <a:lnTo>
                    <a:pt x="791802" y="557921"/>
                  </a:lnTo>
                  <a:lnTo>
                    <a:pt x="852165" y="551754"/>
                  </a:lnTo>
                  <a:lnTo>
                    <a:pt x="910247" y="543325"/>
                  </a:lnTo>
                  <a:lnTo>
                    <a:pt x="965768" y="532752"/>
                  </a:lnTo>
                  <a:lnTo>
                    <a:pt x="1018450" y="520153"/>
                  </a:lnTo>
                  <a:lnTo>
                    <a:pt x="1068015" y="505645"/>
                  </a:lnTo>
                  <a:lnTo>
                    <a:pt x="1114182" y="489346"/>
                  </a:lnTo>
                  <a:lnTo>
                    <a:pt x="1156674" y="471375"/>
                  </a:lnTo>
                  <a:lnTo>
                    <a:pt x="1195212" y="451849"/>
                  </a:lnTo>
                  <a:lnTo>
                    <a:pt x="1229515" y="430887"/>
                  </a:lnTo>
                  <a:lnTo>
                    <a:pt x="1284307" y="385123"/>
                  </a:lnTo>
                  <a:lnTo>
                    <a:pt x="1318818" y="335027"/>
                  </a:lnTo>
                  <a:lnTo>
                    <a:pt x="1330817" y="281543"/>
                  </a:lnTo>
                  <a:lnTo>
                    <a:pt x="1327771" y="254417"/>
                  </a:lnTo>
                  <a:lnTo>
                    <a:pt x="1304237" y="202477"/>
                  </a:lnTo>
                  <a:lnTo>
                    <a:pt x="1259307" y="154408"/>
                  </a:lnTo>
                  <a:lnTo>
                    <a:pt x="1195212" y="111151"/>
                  </a:lnTo>
                  <a:lnTo>
                    <a:pt x="1156674" y="91621"/>
                  </a:lnTo>
                  <a:lnTo>
                    <a:pt x="1114182" y="73648"/>
                  </a:lnTo>
                  <a:lnTo>
                    <a:pt x="1068015" y="57348"/>
                  </a:lnTo>
                  <a:lnTo>
                    <a:pt x="1018450" y="42839"/>
                  </a:lnTo>
                  <a:lnTo>
                    <a:pt x="965768" y="30240"/>
                  </a:lnTo>
                  <a:lnTo>
                    <a:pt x="910247" y="19667"/>
                  </a:lnTo>
                  <a:lnTo>
                    <a:pt x="852165" y="11239"/>
                  </a:lnTo>
                  <a:lnTo>
                    <a:pt x="791802" y="5073"/>
                  </a:lnTo>
                  <a:lnTo>
                    <a:pt x="729436" y="1288"/>
                  </a:lnTo>
                  <a:lnTo>
                    <a:pt x="665347" y="0"/>
                  </a:lnTo>
                  <a:close/>
                </a:path>
              </a:pathLst>
            </a:custGeom>
            <a:solidFill>
              <a:srgbClr val="FF6600"/>
            </a:solidFill>
          </p:spPr>
          <p:txBody>
            <a:bodyPr wrap="square" lIns="0" tIns="0" rIns="0" bIns="0" rtlCol="0"/>
            <a:lstStyle/>
            <a:p>
              <a:pPr algn="just"/>
              <a:endParaRPr sz="1600" dirty="0"/>
            </a:p>
          </p:txBody>
        </p:sp>
        <p:sp>
          <p:nvSpPr>
            <p:cNvPr id="21" name="Kotak Teks 41">
              <a:extLst>
                <a:ext uri="{FF2B5EF4-FFF2-40B4-BE49-F238E27FC236}">
                  <a16:creationId xmlns:a16="http://schemas.microsoft.com/office/drawing/2014/main" id="{306F4332-4122-4C2A-BE96-1A5ECE3E8446}"/>
                </a:ext>
              </a:extLst>
            </p:cNvPr>
            <p:cNvSpPr txBox="1"/>
            <p:nvPr/>
          </p:nvSpPr>
          <p:spPr>
            <a:xfrm>
              <a:off x="4560865" y="4588539"/>
              <a:ext cx="785818" cy="430887"/>
            </a:xfrm>
            <a:prstGeom prst="rect">
              <a:avLst/>
            </a:prstGeom>
            <a:noFill/>
          </p:spPr>
          <p:txBody>
            <a:bodyPr wrap="square" rtlCol="0">
              <a:spAutoFit/>
            </a:bodyPr>
            <a:lstStyle/>
            <a:p>
              <a:pPr algn="ctr"/>
              <a:r>
                <a:rPr lang="en-US" sz="1100" b="1" dirty="0" err="1">
                  <a:solidFill>
                    <a:schemeClr val="bg1"/>
                  </a:solidFill>
                </a:rPr>
                <a:t>Kirim</a:t>
              </a:r>
              <a:r>
                <a:rPr lang="en-US" sz="1100" b="1" dirty="0">
                  <a:solidFill>
                    <a:schemeClr val="bg1"/>
                  </a:solidFill>
                </a:rPr>
                <a:t> </a:t>
              </a:r>
            </a:p>
            <a:p>
              <a:pPr algn="ctr"/>
              <a:r>
                <a:rPr lang="en-US" sz="1100" b="1" dirty="0" err="1">
                  <a:solidFill>
                    <a:schemeClr val="bg1"/>
                  </a:solidFill>
                </a:rPr>
                <a:t>Registrasi</a:t>
              </a:r>
              <a:endParaRPr lang="en-US" sz="1100" b="1" dirty="0">
                <a:solidFill>
                  <a:schemeClr val="bg1"/>
                </a:solidFill>
              </a:endParaRPr>
            </a:p>
          </p:txBody>
        </p:sp>
      </p:grpSp>
      <p:sp>
        <p:nvSpPr>
          <p:cNvPr id="22" name="object 5">
            <a:extLst>
              <a:ext uri="{FF2B5EF4-FFF2-40B4-BE49-F238E27FC236}">
                <a16:creationId xmlns:a16="http://schemas.microsoft.com/office/drawing/2014/main" id="{ADF0467F-AC96-4C68-A2CF-3FB052883238}"/>
              </a:ext>
            </a:extLst>
          </p:cNvPr>
          <p:cNvSpPr txBox="1"/>
          <p:nvPr/>
        </p:nvSpPr>
        <p:spPr>
          <a:xfrm>
            <a:off x="5343748" y="1700808"/>
            <a:ext cx="3286148" cy="3079689"/>
          </a:xfrm>
          <a:prstGeom prst="rect">
            <a:avLst/>
          </a:prstGeom>
        </p:spPr>
        <p:txBody>
          <a:bodyPr vert="horz" wrap="square" lIns="0" tIns="14605" rIns="0" bIns="0" rtlCol="0">
            <a:spAutoFit/>
          </a:bodyPr>
          <a:lstStyle/>
          <a:p>
            <a:pPr marL="355600" indent="-342900">
              <a:lnSpc>
                <a:spcPct val="100000"/>
              </a:lnSpc>
              <a:spcBef>
                <a:spcPts val="115"/>
              </a:spcBef>
              <a:buFont typeface="+mj-lt"/>
              <a:buAutoNum type="arabicPeriod"/>
              <a:tabLst>
                <a:tab pos="219710" algn="l"/>
              </a:tabLst>
            </a:pPr>
            <a:r>
              <a:rPr lang="id-ID" sz="1500" dirty="0">
                <a:latin typeface="Arial"/>
                <a:cs typeface="Arial"/>
              </a:rPr>
              <a:t>Isi form dengan lengkap dan benar</a:t>
            </a:r>
          </a:p>
          <a:p>
            <a:pPr marL="355600" indent="-342900">
              <a:lnSpc>
                <a:spcPct val="100000"/>
              </a:lnSpc>
              <a:spcBef>
                <a:spcPts val="115"/>
              </a:spcBef>
              <a:buFont typeface="+mj-lt"/>
              <a:buAutoNum type="arabicPeriod"/>
              <a:tabLst>
                <a:tab pos="219710" algn="l"/>
              </a:tabLst>
            </a:pPr>
            <a:r>
              <a:rPr lang="id-ID" sz="1500" dirty="0">
                <a:latin typeface="Arial"/>
                <a:cs typeface="Arial"/>
              </a:rPr>
              <a:t>Masukan (Upload)</a:t>
            </a:r>
            <a:r>
              <a:rPr lang="id-ID" sz="1500" dirty="0"/>
              <a:t> f</a:t>
            </a:r>
            <a:r>
              <a:rPr lang="en-US" sz="1500" dirty="0" err="1"/>
              <a:t>oto</a:t>
            </a:r>
            <a:r>
              <a:rPr lang="en-US" sz="1500" dirty="0"/>
              <a:t> </a:t>
            </a:r>
            <a:r>
              <a:rPr lang="en-US" sz="1500" dirty="0" err="1"/>
              <a:t>tanda</a:t>
            </a:r>
            <a:r>
              <a:rPr lang="en-US" sz="1500" dirty="0"/>
              <a:t> </a:t>
            </a:r>
            <a:r>
              <a:rPr lang="en-US" sz="1500" dirty="0" err="1"/>
              <a:t>pengenal</a:t>
            </a:r>
            <a:r>
              <a:rPr lang="id-ID" sz="1500" dirty="0"/>
              <a:t>/Kartu Anggota</a:t>
            </a:r>
            <a:r>
              <a:rPr lang="en-US" sz="1500" dirty="0"/>
              <a:t> </a:t>
            </a:r>
            <a:r>
              <a:rPr lang="en-US" sz="1500" dirty="0" err="1"/>
              <a:t>dan</a:t>
            </a:r>
            <a:r>
              <a:rPr lang="en-US" sz="1500" dirty="0"/>
              <a:t> </a:t>
            </a:r>
            <a:r>
              <a:rPr lang="en-US" sz="1500" dirty="0" err="1"/>
              <a:t>foto</a:t>
            </a:r>
            <a:r>
              <a:rPr lang="en-US" sz="1500" dirty="0"/>
              <a:t> profile </a:t>
            </a:r>
            <a:r>
              <a:rPr lang="id-ID" sz="1500" dirty="0"/>
              <a:t>untuk keperluan sistem </a:t>
            </a:r>
          </a:p>
          <a:p>
            <a:pPr marL="355600" indent="-342900">
              <a:lnSpc>
                <a:spcPct val="100000"/>
              </a:lnSpc>
              <a:spcBef>
                <a:spcPts val="115"/>
              </a:spcBef>
              <a:tabLst>
                <a:tab pos="219710" algn="l"/>
              </a:tabLst>
            </a:pPr>
            <a:r>
              <a:rPr lang="id-ID" sz="1500" b="1" dirty="0">
                <a:solidFill>
                  <a:srgbClr val="C00000"/>
                </a:solidFill>
              </a:rPr>
              <a:t>		Klik Tombol </a:t>
            </a:r>
            <a:r>
              <a:rPr lang="id-ID" sz="1500" b="1" dirty="0">
                <a:solidFill>
                  <a:schemeClr val="accent5">
                    <a:lumMod val="75000"/>
                  </a:schemeClr>
                </a:solidFill>
              </a:rPr>
              <a:t>Kirim Registrasi</a:t>
            </a:r>
          </a:p>
          <a:p>
            <a:pPr marL="355600" indent="-342900">
              <a:spcBef>
                <a:spcPts val="115"/>
              </a:spcBef>
              <a:tabLst>
                <a:tab pos="219710" algn="l"/>
              </a:tabLst>
            </a:pPr>
            <a:r>
              <a:rPr lang="id-ID" sz="1500" dirty="0"/>
              <a:t>3.		Setelah </a:t>
            </a:r>
            <a:r>
              <a:rPr lang="en-US" sz="1500" dirty="0" err="1"/>
              <a:t>Pendaftaran</a:t>
            </a:r>
            <a:r>
              <a:rPr lang="id-ID" sz="1500" dirty="0"/>
              <a:t> </a:t>
            </a:r>
            <a:r>
              <a:rPr lang="en-US" sz="1500" dirty="0" err="1"/>
              <a:t>berhasil.Silahkan</a:t>
            </a:r>
            <a:r>
              <a:rPr lang="en-US" sz="1500" dirty="0"/>
              <a:t> </a:t>
            </a:r>
            <a:r>
              <a:rPr lang="id-ID" sz="1500" dirty="0"/>
              <a:t>c</a:t>
            </a:r>
            <a:r>
              <a:rPr lang="en-US" sz="1500" dirty="0" err="1"/>
              <a:t>ek</a:t>
            </a:r>
            <a:r>
              <a:rPr lang="id-ID" sz="1500" dirty="0"/>
              <a:t> </a:t>
            </a:r>
            <a:r>
              <a:rPr lang="en-US" sz="1500" dirty="0"/>
              <a:t>e-mail </a:t>
            </a:r>
            <a:r>
              <a:rPr lang="id-ID" sz="1500" dirty="0"/>
              <a:t>Anda sesuai dengan e-mail </a:t>
            </a:r>
            <a:r>
              <a:rPr lang="en-US" sz="1500" dirty="0"/>
              <a:t>yang </a:t>
            </a:r>
            <a:r>
              <a:rPr lang="en-US" sz="1500" dirty="0" err="1"/>
              <a:t>anda</a:t>
            </a:r>
            <a:r>
              <a:rPr lang="en-US" sz="1500" dirty="0"/>
              <a:t> </a:t>
            </a:r>
            <a:r>
              <a:rPr lang="id-ID" sz="1500" dirty="0"/>
              <a:t>daftarkan</a:t>
            </a:r>
            <a:r>
              <a:rPr lang="en-US" sz="1500" dirty="0"/>
              <a:t> </a:t>
            </a:r>
            <a:r>
              <a:rPr lang="en-US" sz="1500" dirty="0" err="1"/>
              <a:t>untuk</a:t>
            </a:r>
            <a:r>
              <a:rPr lang="en-US" sz="1500" dirty="0"/>
              <a:t> </a:t>
            </a:r>
            <a:r>
              <a:rPr lang="en-US" sz="1500" dirty="0" err="1"/>
              <a:t>diverifikasi</a:t>
            </a:r>
            <a:r>
              <a:rPr lang="en-US" sz="1500" dirty="0"/>
              <a:t>. </a:t>
            </a:r>
            <a:endParaRPr lang="id-ID" sz="1500" dirty="0"/>
          </a:p>
          <a:p>
            <a:pPr marL="355600" indent="-342900">
              <a:spcBef>
                <a:spcPts val="115"/>
              </a:spcBef>
              <a:tabLst>
                <a:tab pos="219710" algn="l"/>
              </a:tabLst>
            </a:pPr>
            <a:r>
              <a:rPr lang="id-ID" sz="1500" dirty="0"/>
              <a:t>		</a:t>
            </a:r>
            <a:r>
              <a:rPr lang="en-US" sz="1500" dirty="0" err="1"/>
              <a:t>Lalu</a:t>
            </a:r>
            <a:r>
              <a:rPr lang="en-US" sz="1500" dirty="0"/>
              <a:t> </a:t>
            </a:r>
            <a:r>
              <a:rPr lang="en-US" sz="1500" b="1" dirty="0" err="1">
                <a:solidFill>
                  <a:srgbClr val="C00000"/>
                </a:solidFill>
              </a:rPr>
              <a:t>Klik</a:t>
            </a:r>
            <a:r>
              <a:rPr lang="en-US" sz="1500" b="1" dirty="0">
                <a:solidFill>
                  <a:srgbClr val="C00000"/>
                </a:solidFill>
              </a:rPr>
              <a:t> </a:t>
            </a:r>
            <a:r>
              <a:rPr lang="id-ID" sz="1500" b="1" dirty="0">
                <a:solidFill>
                  <a:srgbClr val="C00000"/>
                </a:solidFill>
              </a:rPr>
              <a:t>tombol </a:t>
            </a:r>
            <a:r>
              <a:rPr lang="en-US" sz="1500" b="1" dirty="0">
                <a:solidFill>
                  <a:schemeClr val="accent5">
                    <a:lumMod val="75000"/>
                  </a:schemeClr>
                </a:solidFill>
              </a:rPr>
              <a:t>OK</a:t>
            </a:r>
          </a:p>
          <a:p>
            <a:pPr marL="342900" indent="-342900"/>
            <a:endParaRPr lang="id-ID" sz="1500" b="1" dirty="0"/>
          </a:p>
          <a:p>
            <a:pPr marL="219075" indent="-206375">
              <a:lnSpc>
                <a:spcPct val="100000"/>
              </a:lnSpc>
              <a:spcBef>
                <a:spcPts val="115"/>
              </a:spcBef>
              <a:buAutoNum type="arabicPeriod"/>
              <a:tabLst>
                <a:tab pos="219710" algn="l"/>
              </a:tabLst>
            </a:pPr>
            <a:endParaRPr sz="1500" dirty="0">
              <a:latin typeface="Arial"/>
              <a:cs typeface="Aria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1 Título"/>
          <p:cNvSpPr txBox="1">
            <a:spLocks/>
          </p:cNvSpPr>
          <p:nvPr/>
        </p:nvSpPr>
        <p:spPr>
          <a:xfrm>
            <a:off x="441351" y="28572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4930" b="1" dirty="0">
                <a:solidFill>
                  <a:schemeClr val="tx1">
                    <a:lumMod val="75000"/>
                    <a:lumOff val="25000"/>
                  </a:schemeClr>
                </a:solidFill>
              </a:rPr>
              <a:t>Cara </a:t>
            </a:r>
            <a:r>
              <a:rPr lang="id-ID" sz="4930" b="1" dirty="0">
                <a:solidFill>
                  <a:srgbClr val="92D050"/>
                </a:solidFill>
              </a:rPr>
              <a:t>Registrasi</a:t>
            </a:r>
            <a:endParaRPr lang="es-HN" sz="5400" b="1" dirty="0">
              <a:solidFill>
                <a:srgbClr val="92D050"/>
              </a:solidFill>
            </a:endParaRPr>
          </a:p>
        </p:txBody>
      </p:sp>
      <p:sp>
        <p:nvSpPr>
          <p:cNvPr id="20" name="1 Título"/>
          <p:cNvSpPr txBox="1">
            <a:spLocks/>
          </p:cNvSpPr>
          <p:nvPr/>
        </p:nvSpPr>
        <p:spPr>
          <a:xfrm>
            <a:off x="480984" y="811197"/>
            <a:ext cx="6662784" cy="474663"/>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1600" b="1" dirty="0">
                <a:solidFill>
                  <a:schemeClr val="bg1">
                    <a:lumMod val="50000"/>
                  </a:schemeClr>
                </a:solidFill>
              </a:rPr>
              <a:t>Ikuti langkah-langkah dibawah ini untuk melakukan registrasi/Pendaftaran.</a:t>
            </a:r>
            <a:endParaRPr lang="es-HN" sz="1600" b="1" dirty="0">
              <a:solidFill>
                <a:schemeClr val="bg1">
                  <a:lumMod val="50000"/>
                </a:schemeClr>
              </a:solidFill>
            </a:endParaRPr>
          </a:p>
        </p:txBody>
      </p:sp>
      <p:pic>
        <p:nvPicPr>
          <p:cNvPr id="12" name="Gambar 3">
            <a:extLst>
              <a:ext uri="{FF2B5EF4-FFF2-40B4-BE49-F238E27FC236}">
                <a16:creationId xmlns:a16="http://schemas.microsoft.com/office/drawing/2014/main" id="{C372D99B-7EB7-42DD-9BF3-95DCC5E9E8B9}"/>
              </a:ext>
            </a:extLst>
          </p:cNvPr>
          <p:cNvPicPr>
            <a:picLocks noChangeAspect="1"/>
          </p:cNvPicPr>
          <p:nvPr/>
        </p:nvPicPr>
        <p:blipFill rotWithShape="1">
          <a:blip r:embed="rId3" cstate="screen"/>
          <a:srcRect/>
          <a:stretch/>
        </p:blipFill>
        <p:spPr>
          <a:xfrm>
            <a:off x="677551" y="1482436"/>
            <a:ext cx="4180201" cy="1618862"/>
          </a:xfrm>
          <a:prstGeom prst="rect">
            <a:avLst/>
          </a:prstGeom>
          <a:solidFill>
            <a:srgbClr val="FFFFFF"/>
          </a:solidFill>
          <a:ln>
            <a:solidFill>
              <a:srgbClr val="FFFFFF"/>
            </a:solidFill>
          </a:ln>
          <a:effectLst>
            <a:outerShdw blurRad="292100" dist="139700" dir="2700000" algn="tl" rotWithShape="0">
              <a:srgbClr val="333333">
                <a:alpha val="65000"/>
              </a:srgbClr>
            </a:outerShdw>
          </a:effectLst>
        </p:spPr>
      </p:pic>
      <p:sp>
        <p:nvSpPr>
          <p:cNvPr id="13" name="Persegi Panjang 4">
            <a:extLst>
              <a:ext uri="{FF2B5EF4-FFF2-40B4-BE49-F238E27FC236}">
                <a16:creationId xmlns:a16="http://schemas.microsoft.com/office/drawing/2014/main" id="{8AC3E8A8-17FB-46C1-975E-FF6BE2192A7D}"/>
              </a:ext>
            </a:extLst>
          </p:cNvPr>
          <p:cNvSpPr/>
          <p:nvPr/>
        </p:nvSpPr>
        <p:spPr>
          <a:xfrm>
            <a:off x="5040000" y="1600834"/>
            <a:ext cx="3961156" cy="2169825"/>
          </a:xfrm>
          <a:prstGeom prst="rect">
            <a:avLst/>
          </a:prstGeom>
        </p:spPr>
        <p:txBody>
          <a:bodyPr wrap="square">
            <a:spAutoFit/>
          </a:bodyPr>
          <a:lstStyle/>
          <a:p>
            <a:pPr marL="342900" indent="-342900">
              <a:buAutoNum type="arabicPeriod" startAt="4"/>
            </a:pPr>
            <a:r>
              <a:rPr lang="en-US" sz="1500" dirty="0" err="1"/>
              <a:t>Lakukan</a:t>
            </a:r>
            <a:r>
              <a:rPr lang="en-US" sz="1500" dirty="0"/>
              <a:t> </a:t>
            </a:r>
            <a:r>
              <a:rPr lang="en-US" sz="1500" b="1" dirty="0"/>
              <a:t>AKTIVASI email </a:t>
            </a:r>
            <a:r>
              <a:rPr lang="en-US" sz="1500" dirty="0" err="1"/>
              <a:t>dengan</a:t>
            </a:r>
            <a:r>
              <a:rPr lang="en-US" sz="1500" dirty="0"/>
              <a:t> </a:t>
            </a:r>
            <a:r>
              <a:rPr lang="en-US" sz="1500" dirty="0" err="1"/>
              <a:t>cara</a:t>
            </a:r>
            <a:r>
              <a:rPr lang="en-US" sz="1500" dirty="0"/>
              <a:t> </a:t>
            </a:r>
            <a:r>
              <a:rPr lang="en-US" sz="1500" dirty="0" err="1"/>
              <a:t>membuka</a:t>
            </a:r>
            <a:r>
              <a:rPr lang="en-US" sz="1500" dirty="0"/>
              <a:t> email yang </a:t>
            </a:r>
            <a:r>
              <a:rPr lang="id-ID" sz="1500" dirty="0"/>
              <a:t>d</a:t>
            </a:r>
            <a:r>
              <a:rPr lang="en-US" sz="1500" dirty="0" err="1"/>
              <a:t>idaftarkan</a:t>
            </a:r>
            <a:r>
              <a:rPr lang="en-US" sz="1500" dirty="0"/>
              <a:t> </a:t>
            </a:r>
            <a:r>
              <a:rPr lang="en-US" sz="1500" dirty="0" err="1"/>
              <a:t>Lalu</a:t>
            </a:r>
            <a:r>
              <a:rPr lang="en-US" sz="1500" dirty="0"/>
              <a:t> </a:t>
            </a:r>
            <a:r>
              <a:rPr lang="id-ID" sz="1500" dirty="0"/>
              <a:t>buka</a:t>
            </a:r>
            <a:r>
              <a:rPr lang="en-US" sz="1500" dirty="0"/>
              <a:t> email yang </a:t>
            </a:r>
            <a:r>
              <a:rPr lang="en-US" sz="1500" dirty="0" err="1"/>
              <a:t>telah</a:t>
            </a:r>
            <a:r>
              <a:rPr lang="en-US" sz="1500" dirty="0"/>
              <a:t> </a:t>
            </a:r>
            <a:r>
              <a:rPr lang="en-US" sz="1500" dirty="0" err="1"/>
              <a:t>dikirimkan</a:t>
            </a:r>
            <a:r>
              <a:rPr lang="en-US" sz="1500" dirty="0"/>
              <a:t> oleh</a:t>
            </a:r>
            <a:r>
              <a:rPr lang="id-ID" sz="1500" dirty="0"/>
              <a:t> sistem dengan nama akun:</a:t>
            </a:r>
            <a:r>
              <a:rPr lang="en-US" sz="1500" dirty="0"/>
              <a:t> </a:t>
            </a:r>
            <a:endParaRPr lang="id-ID" sz="1500" dirty="0"/>
          </a:p>
          <a:p>
            <a:pPr marL="342900" indent="-342900"/>
            <a:r>
              <a:rPr lang="id-ID" sz="1500" dirty="0"/>
              <a:t>	</a:t>
            </a:r>
            <a:r>
              <a:rPr lang="en-US" sz="1500" b="1" dirty="0">
                <a:solidFill>
                  <a:srgbClr val="C00000"/>
                </a:solidFill>
              </a:rPr>
              <a:t>no-reply@kubuku.co.id </a:t>
            </a:r>
            <a:endParaRPr lang="id-ID" sz="1500" b="1" dirty="0">
              <a:solidFill>
                <a:srgbClr val="C00000"/>
              </a:solidFill>
            </a:endParaRPr>
          </a:p>
          <a:p>
            <a:pPr marL="342900" indent="-342900"/>
            <a:r>
              <a:rPr lang="id-ID" sz="1500" dirty="0"/>
              <a:t>	</a:t>
            </a:r>
            <a:r>
              <a:rPr lang="en-US" sz="1500" dirty="0"/>
              <a:t>Setelah </a:t>
            </a:r>
            <a:r>
              <a:rPr lang="en-US" sz="1500" dirty="0" err="1"/>
              <a:t>itu</a:t>
            </a:r>
            <a:r>
              <a:rPr lang="en-US" sz="1500" dirty="0"/>
              <a:t> </a:t>
            </a:r>
            <a:r>
              <a:rPr lang="en-US" sz="1500" b="1" dirty="0" err="1"/>
              <a:t>klik</a:t>
            </a:r>
            <a:r>
              <a:rPr lang="en-US" sz="1500" b="1" dirty="0"/>
              <a:t> link AKTIVASI</a:t>
            </a:r>
            <a:r>
              <a:rPr lang="id-ID" sz="1500" b="1" dirty="0"/>
              <a:t> </a:t>
            </a:r>
            <a:r>
              <a:rPr lang="en-US" sz="1500" dirty="0"/>
              <a:t>yang </a:t>
            </a:r>
            <a:r>
              <a:rPr lang="en-US" sz="1500" dirty="0" err="1"/>
              <a:t>ada</a:t>
            </a:r>
            <a:r>
              <a:rPr lang="en-US" sz="1500" dirty="0"/>
              <a:t> di </a:t>
            </a:r>
            <a:r>
              <a:rPr lang="en-US" sz="1500" dirty="0" err="1"/>
              <a:t>dalam</a:t>
            </a:r>
            <a:r>
              <a:rPr lang="en-US" sz="1500" dirty="0"/>
              <a:t> email.</a:t>
            </a:r>
          </a:p>
          <a:p>
            <a:pPr marL="342900" indent="-342900"/>
            <a:r>
              <a:rPr lang="en-US" sz="1500" dirty="0"/>
              <a:t>	</a:t>
            </a:r>
            <a:r>
              <a:rPr lang="en-US" sz="1500" dirty="0" err="1"/>
              <a:t>Jika</a:t>
            </a:r>
            <a:r>
              <a:rPr lang="en-US" sz="1500" dirty="0"/>
              <a:t> email </a:t>
            </a:r>
            <a:r>
              <a:rPr lang="en-US" sz="1500" dirty="0" err="1"/>
              <a:t>tidak</a:t>
            </a:r>
            <a:r>
              <a:rPr lang="en-US" sz="1500" dirty="0"/>
              <a:t> di </a:t>
            </a:r>
            <a:r>
              <a:rPr lang="en-US" sz="1500" dirty="0" err="1"/>
              <a:t>temukan</a:t>
            </a:r>
            <a:r>
              <a:rPr lang="en-US" sz="1500" dirty="0"/>
              <a:t> pada inbox, </a:t>
            </a:r>
            <a:r>
              <a:rPr lang="en-US" sz="1500" dirty="0" err="1"/>
              <a:t>silahkan</a:t>
            </a:r>
            <a:r>
              <a:rPr lang="en-US" sz="1500" dirty="0"/>
              <a:t> </a:t>
            </a:r>
            <a:r>
              <a:rPr lang="en-US" sz="1500" dirty="0" err="1"/>
              <a:t>cek</a:t>
            </a:r>
            <a:r>
              <a:rPr lang="en-US" sz="1500" dirty="0"/>
              <a:t> pada spam</a:t>
            </a:r>
          </a:p>
        </p:txBody>
      </p:sp>
      <p:pic>
        <p:nvPicPr>
          <p:cNvPr id="14" name="Gambar 5">
            <a:extLst>
              <a:ext uri="{FF2B5EF4-FFF2-40B4-BE49-F238E27FC236}">
                <a16:creationId xmlns:a16="http://schemas.microsoft.com/office/drawing/2014/main" id="{7E3E1B58-395F-4192-ADC0-41D5F637AE9C}"/>
              </a:ext>
            </a:extLst>
          </p:cNvPr>
          <p:cNvPicPr>
            <a:picLocks noChangeAspect="1"/>
          </p:cNvPicPr>
          <p:nvPr/>
        </p:nvPicPr>
        <p:blipFill rotWithShape="1">
          <a:blip r:embed="rId4" cstate="screen"/>
          <a:srcRect l="-3"/>
          <a:stretch/>
        </p:blipFill>
        <p:spPr>
          <a:xfrm>
            <a:off x="1232802" y="3228292"/>
            <a:ext cx="3624950" cy="1329428"/>
          </a:xfrm>
          <a:prstGeom prst="rect">
            <a:avLst/>
          </a:prstGeom>
          <a:ln>
            <a:noFill/>
          </a:ln>
          <a:effectLst>
            <a:outerShdw blurRad="292100" dist="139700" dir="2700000" algn="tl" rotWithShape="0">
              <a:srgbClr val="333333">
                <a:alpha val="65000"/>
              </a:srgbClr>
            </a:outerShdw>
          </a:effectLst>
        </p:spPr>
      </p:pic>
      <p:sp>
        <p:nvSpPr>
          <p:cNvPr id="23" name="Kotak Teks 6">
            <a:extLst>
              <a:ext uri="{FF2B5EF4-FFF2-40B4-BE49-F238E27FC236}">
                <a16:creationId xmlns:a16="http://schemas.microsoft.com/office/drawing/2014/main" id="{B5CD3468-3C21-437F-AC49-4934874BF284}"/>
              </a:ext>
            </a:extLst>
          </p:cNvPr>
          <p:cNvSpPr txBox="1"/>
          <p:nvPr/>
        </p:nvSpPr>
        <p:spPr>
          <a:xfrm>
            <a:off x="5069353" y="3770659"/>
            <a:ext cx="3860397" cy="784830"/>
          </a:xfrm>
          <a:prstGeom prst="rect">
            <a:avLst/>
          </a:prstGeom>
          <a:noFill/>
        </p:spPr>
        <p:txBody>
          <a:bodyPr wrap="square" rtlCol="0">
            <a:spAutoFit/>
          </a:bodyPr>
          <a:lstStyle/>
          <a:p>
            <a:pPr marL="342900" indent="-342900">
              <a:buAutoNum type="arabicPeriod" startAt="5"/>
            </a:pPr>
            <a:r>
              <a:rPr lang="en-US" sz="1500" dirty="0" err="1"/>
              <a:t>Akun</a:t>
            </a:r>
            <a:r>
              <a:rPr lang="en-US" sz="1500" dirty="0"/>
              <a:t> </a:t>
            </a:r>
            <a:r>
              <a:rPr lang="en-US" sz="1500" dirty="0" err="1"/>
              <a:t>anda</a:t>
            </a:r>
            <a:r>
              <a:rPr lang="en-US" sz="1500" dirty="0"/>
              <a:t> </a:t>
            </a:r>
            <a:r>
              <a:rPr lang="en-US" sz="1500" dirty="0" err="1"/>
              <a:t>telah</a:t>
            </a:r>
            <a:r>
              <a:rPr lang="en-US" sz="1500" dirty="0"/>
              <a:t> </a:t>
            </a:r>
            <a:r>
              <a:rPr lang="en-US" sz="1500" dirty="0" err="1"/>
              <a:t>diaktivasi</a:t>
            </a:r>
            <a:r>
              <a:rPr lang="id-ID" sz="1500" dirty="0"/>
              <a:t> </a:t>
            </a:r>
            <a:r>
              <a:rPr lang="en-US" sz="1500" dirty="0" err="1"/>
              <a:t>selanjutnya</a:t>
            </a:r>
            <a:r>
              <a:rPr lang="id-ID" sz="1500" dirty="0"/>
              <a:t> </a:t>
            </a:r>
          </a:p>
          <a:p>
            <a:pPr marL="342900" indent="-342900"/>
            <a:r>
              <a:rPr lang="id-ID" sz="1500" dirty="0"/>
              <a:t>	</a:t>
            </a:r>
            <a:r>
              <a:rPr lang="en-US" sz="1500" dirty="0" err="1"/>
              <a:t>menunggu</a:t>
            </a:r>
            <a:r>
              <a:rPr lang="en-US" sz="1500" dirty="0"/>
              <a:t> admin </a:t>
            </a:r>
            <a:r>
              <a:rPr lang="en-US" sz="1500" dirty="0" err="1"/>
              <a:t>perpustakaan</a:t>
            </a:r>
            <a:r>
              <a:rPr lang="en-US" sz="1500" dirty="0"/>
              <a:t> </a:t>
            </a:r>
            <a:r>
              <a:rPr lang="en-US" sz="1500" dirty="0" err="1"/>
              <a:t>untuk</a:t>
            </a:r>
            <a:r>
              <a:rPr lang="en-US" sz="1500" dirty="0"/>
              <a:t> </a:t>
            </a:r>
            <a:r>
              <a:rPr lang="en-US" sz="1500" dirty="0" err="1"/>
              <a:t>menerima</a:t>
            </a:r>
            <a:r>
              <a:rPr lang="en-US" sz="1500" dirty="0"/>
              <a:t> </a:t>
            </a:r>
            <a:r>
              <a:rPr lang="en-US" sz="1500" dirty="0" err="1"/>
              <a:t>permintaan</a:t>
            </a:r>
            <a:r>
              <a:rPr lang="en-US" sz="1500" dirty="0"/>
              <a:t> </a:t>
            </a:r>
            <a:r>
              <a:rPr lang="en-US" sz="1500" dirty="0" err="1"/>
              <a:t>pendaftaran</a:t>
            </a:r>
            <a:endParaRPr lang="en-US" sz="1500" dirty="0"/>
          </a:p>
        </p:txBody>
      </p:sp>
      <p:pic>
        <p:nvPicPr>
          <p:cNvPr id="24" name="Gambar 7">
            <a:extLst>
              <a:ext uri="{FF2B5EF4-FFF2-40B4-BE49-F238E27FC236}">
                <a16:creationId xmlns:a16="http://schemas.microsoft.com/office/drawing/2014/main" id="{A579F299-020B-41CF-B0C0-ABD07CCB04D6}"/>
              </a:ext>
            </a:extLst>
          </p:cNvPr>
          <p:cNvPicPr>
            <a:picLocks noChangeAspect="1"/>
          </p:cNvPicPr>
          <p:nvPr/>
        </p:nvPicPr>
        <p:blipFill rotWithShape="1">
          <a:blip r:embed="rId5" cstate="screen"/>
          <a:srcRect/>
          <a:stretch/>
        </p:blipFill>
        <p:spPr>
          <a:xfrm>
            <a:off x="285720" y="4686308"/>
            <a:ext cx="4572032" cy="990607"/>
          </a:xfrm>
          <a:prstGeom prst="rect">
            <a:avLst/>
          </a:prstGeom>
          <a:ln>
            <a:noFill/>
          </a:ln>
          <a:effectLst>
            <a:outerShdw blurRad="292100" dist="139700" dir="2700000" algn="tl" rotWithShape="0">
              <a:srgbClr val="333333">
                <a:alpha val="65000"/>
              </a:srgbClr>
            </a:outerShdw>
          </a:effectLst>
        </p:spPr>
      </p:pic>
      <p:sp>
        <p:nvSpPr>
          <p:cNvPr id="25" name="Kotak Teks 13">
            <a:extLst>
              <a:ext uri="{FF2B5EF4-FFF2-40B4-BE49-F238E27FC236}">
                <a16:creationId xmlns:a16="http://schemas.microsoft.com/office/drawing/2014/main" id="{91136293-A8B7-4631-B4C6-7C7575CCC62A}"/>
              </a:ext>
            </a:extLst>
          </p:cNvPr>
          <p:cNvSpPr txBox="1"/>
          <p:nvPr/>
        </p:nvSpPr>
        <p:spPr>
          <a:xfrm>
            <a:off x="5072098" y="4627915"/>
            <a:ext cx="3929058" cy="1015663"/>
          </a:xfrm>
          <a:prstGeom prst="rect">
            <a:avLst/>
          </a:prstGeom>
          <a:noFill/>
        </p:spPr>
        <p:txBody>
          <a:bodyPr wrap="square" rtlCol="0">
            <a:spAutoFit/>
          </a:bodyPr>
          <a:lstStyle/>
          <a:p>
            <a:pPr marL="342900" indent="-342900">
              <a:buAutoNum type="arabicPeriod" startAt="6"/>
            </a:pPr>
            <a:r>
              <a:rPr lang="en-US" sz="1500" dirty="0" err="1"/>
              <a:t>Setelah</a:t>
            </a:r>
            <a:r>
              <a:rPr lang="en-US" sz="1500" dirty="0"/>
              <a:t> </a:t>
            </a:r>
            <a:r>
              <a:rPr lang="en-US" sz="1500" dirty="0" err="1"/>
              <a:t>pendaftaran</a:t>
            </a:r>
            <a:r>
              <a:rPr lang="en-US" sz="1500" dirty="0"/>
              <a:t> </a:t>
            </a:r>
            <a:r>
              <a:rPr lang="en-US" sz="1500" dirty="0" err="1"/>
              <a:t>anda</a:t>
            </a:r>
            <a:r>
              <a:rPr lang="en-US" sz="1500" dirty="0"/>
              <a:t> </a:t>
            </a:r>
            <a:r>
              <a:rPr lang="en-US" sz="1500" dirty="0" err="1"/>
              <a:t>di</a:t>
            </a:r>
            <a:r>
              <a:rPr lang="en-US" sz="1500" dirty="0"/>
              <a:t> </a:t>
            </a:r>
            <a:r>
              <a:rPr lang="en-US" sz="1500" dirty="0" err="1"/>
              <a:t>terima</a:t>
            </a:r>
            <a:endParaRPr lang="id-ID" sz="1500" dirty="0"/>
          </a:p>
          <a:p>
            <a:pPr marL="342900" indent="-342900"/>
            <a:r>
              <a:rPr lang="id-ID" sz="1500" dirty="0"/>
              <a:t>	</a:t>
            </a:r>
            <a:r>
              <a:rPr lang="en-US" sz="1500" dirty="0" err="1"/>
              <a:t>oleh</a:t>
            </a:r>
            <a:r>
              <a:rPr lang="en-US" sz="1500" dirty="0"/>
              <a:t> admin </a:t>
            </a:r>
            <a:r>
              <a:rPr lang="en-US" sz="1500" dirty="0" err="1"/>
              <a:t>perpustakaan</a:t>
            </a:r>
            <a:r>
              <a:rPr lang="en-US" sz="1500" dirty="0"/>
              <a:t> </a:t>
            </a:r>
            <a:r>
              <a:rPr lang="id-ID" sz="1500" dirty="0"/>
              <a:t>m</a:t>
            </a:r>
            <a:r>
              <a:rPr lang="en-US" sz="1500" dirty="0"/>
              <a:t>aka </a:t>
            </a:r>
            <a:r>
              <a:rPr lang="en-US" sz="1500" dirty="0" err="1"/>
              <a:t>akan</a:t>
            </a:r>
            <a:r>
              <a:rPr lang="en-US" sz="1500" dirty="0"/>
              <a:t> </a:t>
            </a:r>
            <a:r>
              <a:rPr lang="en-US" sz="1500" dirty="0" err="1"/>
              <a:t>ada</a:t>
            </a:r>
            <a:r>
              <a:rPr lang="en-US" sz="1500" dirty="0"/>
              <a:t> </a:t>
            </a:r>
            <a:r>
              <a:rPr lang="en-US" sz="1500" dirty="0" err="1"/>
              <a:t>pemberitahuan</a:t>
            </a:r>
            <a:r>
              <a:rPr lang="en-US" sz="1500" dirty="0"/>
              <a:t> </a:t>
            </a:r>
            <a:r>
              <a:rPr lang="en-US" sz="1500" dirty="0" err="1"/>
              <a:t>akun</a:t>
            </a:r>
            <a:r>
              <a:rPr lang="en-US" sz="1500" dirty="0"/>
              <a:t> </a:t>
            </a:r>
            <a:r>
              <a:rPr lang="en-US" sz="1500" dirty="0" err="1"/>
              <a:t>anda</a:t>
            </a:r>
            <a:r>
              <a:rPr lang="en-US" sz="1500" dirty="0"/>
              <a:t> </a:t>
            </a:r>
            <a:r>
              <a:rPr lang="en-US" sz="1500" dirty="0" err="1"/>
              <a:t>sudah</a:t>
            </a:r>
            <a:r>
              <a:rPr lang="en-US" sz="1500" dirty="0"/>
              <a:t> </a:t>
            </a:r>
            <a:r>
              <a:rPr lang="en-US" sz="1500" dirty="0" err="1"/>
              <a:t>di</a:t>
            </a:r>
            <a:r>
              <a:rPr lang="en-US" sz="1500" dirty="0"/>
              <a:t> </a:t>
            </a:r>
            <a:r>
              <a:rPr lang="en-US" sz="1500" dirty="0" err="1"/>
              <a:t>terima</a:t>
            </a:r>
            <a:r>
              <a:rPr lang="en-US" sz="1500" dirty="0"/>
              <a:t>.</a:t>
            </a:r>
            <a:endParaRPr lang="id-ID" sz="1500" dirty="0"/>
          </a:p>
          <a:p>
            <a:pPr marL="342900" indent="-342900"/>
            <a:r>
              <a:rPr lang="id-ID" sz="1500" dirty="0"/>
              <a:t>	</a:t>
            </a:r>
            <a:r>
              <a:rPr lang="en-US" sz="1500" dirty="0" err="1"/>
              <a:t>Silahkan</a:t>
            </a:r>
            <a:r>
              <a:rPr lang="en-US" sz="1500" dirty="0"/>
              <a:t> </a:t>
            </a:r>
            <a:r>
              <a:rPr lang="en-US" sz="1500" dirty="0" err="1"/>
              <a:t>melakukan</a:t>
            </a:r>
            <a:r>
              <a:rPr lang="en-US" sz="1500" dirty="0"/>
              <a:t> login pada </a:t>
            </a:r>
            <a:r>
              <a:rPr lang="en-US" sz="1500" dirty="0" err="1"/>
              <a:t>aplikasi</a:t>
            </a:r>
            <a:r>
              <a:rPr lang="en-US" sz="1500" dirty="0"/>
              <a:t>.</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6A3D84-F0DF-4D2E-9FD3-97BA6A6398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511" y="1647530"/>
            <a:ext cx="3643315" cy="2352974"/>
          </a:xfrm>
          <a:prstGeom prst="rect">
            <a:avLst/>
          </a:prstGeom>
          <a:ln>
            <a:noFill/>
          </a:ln>
          <a:effectLst>
            <a:outerShdw blurRad="292100" dist="139700" dir="2700000" algn="tl" rotWithShape="0">
              <a:srgbClr val="333333">
                <a:alpha val="65000"/>
              </a:srgbClr>
            </a:outerShdw>
          </a:effectLst>
        </p:spPr>
      </p:pic>
      <p:sp>
        <p:nvSpPr>
          <p:cNvPr id="19" name="1 Título"/>
          <p:cNvSpPr txBox="1">
            <a:spLocks/>
          </p:cNvSpPr>
          <p:nvPr/>
        </p:nvSpPr>
        <p:spPr>
          <a:xfrm>
            <a:off x="441351" y="28572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4930" b="1" dirty="0">
                <a:solidFill>
                  <a:schemeClr val="tx1">
                    <a:lumMod val="75000"/>
                    <a:lumOff val="25000"/>
                  </a:schemeClr>
                </a:solidFill>
              </a:rPr>
              <a:t>Cara </a:t>
            </a:r>
            <a:r>
              <a:rPr lang="en-US" sz="4930" b="1" dirty="0">
                <a:solidFill>
                  <a:schemeClr val="accent3"/>
                </a:solidFill>
              </a:rPr>
              <a:t>Sign In/</a:t>
            </a:r>
            <a:r>
              <a:rPr lang="id-ID" sz="4930" b="1" dirty="0">
                <a:solidFill>
                  <a:srgbClr val="92D050"/>
                </a:solidFill>
              </a:rPr>
              <a:t>Login</a:t>
            </a:r>
            <a:endParaRPr lang="es-HN" sz="5400" b="1" dirty="0">
              <a:solidFill>
                <a:srgbClr val="92D050"/>
              </a:solidFill>
            </a:endParaRPr>
          </a:p>
        </p:txBody>
      </p:sp>
      <p:sp>
        <p:nvSpPr>
          <p:cNvPr id="20" name="1 Título"/>
          <p:cNvSpPr txBox="1">
            <a:spLocks/>
          </p:cNvSpPr>
          <p:nvPr/>
        </p:nvSpPr>
        <p:spPr>
          <a:xfrm>
            <a:off x="480984" y="811197"/>
            <a:ext cx="6662784" cy="474663"/>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1600" b="1" dirty="0">
                <a:solidFill>
                  <a:schemeClr val="bg1">
                    <a:lumMod val="50000"/>
                  </a:schemeClr>
                </a:solidFill>
              </a:rPr>
              <a:t>Ikuti langkah-langkah dibawah ini untuk melakukan Login.</a:t>
            </a:r>
            <a:endParaRPr lang="es-HN" sz="1600" b="1" dirty="0">
              <a:solidFill>
                <a:schemeClr val="bg1">
                  <a:lumMod val="50000"/>
                </a:schemeClr>
              </a:solidFill>
            </a:endParaRPr>
          </a:p>
        </p:txBody>
      </p:sp>
      <p:sp>
        <p:nvSpPr>
          <p:cNvPr id="16" name="Kotak Teks 16">
            <a:extLst>
              <a:ext uri="{FF2B5EF4-FFF2-40B4-BE49-F238E27FC236}">
                <a16:creationId xmlns:a16="http://schemas.microsoft.com/office/drawing/2014/main" id="{61708DF3-4546-4884-9481-F4B2E3A653B9}"/>
              </a:ext>
            </a:extLst>
          </p:cNvPr>
          <p:cNvSpPr txBox="1"/>
          <p:nvPr/>
        </p:nvSpPr>
        <p:spPr>
          <a:xfrm>
            <a:off x="428596" y="4214818"/>
            <a:ext cx="5538889" cy="1477328"/>
          </a:xfrm>
          <a:prstGeom prst="rect">
            <a:avLst/>
          </a:prstGeom>
          <a:noFill/>
        </p:spPr>
        <p:txBody>
          <a:bodyPr wrap="none" rtlCol="0">
            <a:spAutoFit/>
          </a:bodyPr>
          <a:lstStyle/>
          <a:p>
            <a:r>
              <a:rPr lang="id-ID" dirty="0"/>
              <a:t>Setelah Anda melakukan Registrasi maka Anda dapat</a:t>
            </a:r>
          </a:p>
          <a:p>
            <a:r>
              <a:rPr lang="id-ID" dirty="0"/>
              <a:t>Melakukan </a:t>
            </a:r>
            <a:r>
              <a:rPr lang="en-US" dirty="0"/>
              <a:t>Sign In / Login</a:t>
            </a:r>
            <a:r>
              <a:rPr lang="id-ID" dirty="0"/>
              <a:t>.</a:t>
            </a:r>
          </a:p>
          <a:p>
            <a:r>
              <a:rPr lang="en-US" dirty="0"/>
              <a:t>Masukkan email dan kata </a:t>
            </a:r>
            <a:r>
              <a:rPr lang="en-US" dirty="0" err="1"/>
              <a:t>sandi</a:t>
            </a:r>
            <a:r>
              <a:rPr lang="en-US" dirty="0"/>
              <a:t> </a:t>
            </a:r>
            <a:r>
              <a:rPr lang="id-ID" dirty="0"/>
              <a:t>Anda</a:t>
            </a:r>
            <a:r>
              <a:rPr lang="en-US" dirty="0"/>
              <a:t> </a:t>
            </a:r>
            <a:r>
              <a:rPr lang="en-US" dirty="0" err="1"/>
              <a:t>sesuai</a:t>
            </a:r>
            <a:r>
              <a:rPr lang="en-US" dirty="0"/>
              <a:t> </a:t>
            </a:r>
            <a:r>
              <a:rPr lang="en-US" dirty="0" err="1"/>
              <a:t>dengan</a:t>
            </a:r>
            <a:r>
              <a:rPr lang="en-US" dirty="0"/>
              <a:t> data</a:t>
            </a:r>
          </a:p>
          <a:p>
            <a:r>
              <a:rPr lang="en-US" dirty="0" err="1"/>
              <a:t>Registrasi</a:t>
            </a:r>
            <a:r>
              <a:rPr lang="en-US" dirty="0"/>
              <a:t> yang </a:t>
            </a:r>
            <a:r>
              <a:rPr lang="en-US" dirty="0" err="1"/>
              <a:t>telah</a:t>
            </a:r>
            <a:r>
              <a:rPr lang="en-US" dirty="0"/>
              <a:t> </a:t>
            </a:r>
            <a:r>
              <a:rPr lang="en-US" dirty="0" err="1"/>
              <a:t>anda</a:t>
            </a:r>
            <a:r>
              <a:rPr lang="en-US" dirty="0"/>
              <a:t> </a:t>
            </a:r>
            <a:r>
              <a:rPr lang="en-US" dirty="0" err="1"/>
              <a:t>lakukan</a:t>
            </a:r>
            <a:r>
              <a:rPr lang="en-US" dirty="0"/>
              <a:t> </a:t>
            </a:r>
            <a:r>
              <a:rPr lang="en-US" dirty="0" err="1"/>
              <a:t>untuk</a:t>
            </a:r>
            <a:r>
              <a:rPr lang="en-US" dirty="0"/>
              <a:t> </a:t>
            </a:r>
            <a:r>
              <a:rPr lang="en-US" dirty="0" err="1"/>
              <a:t>dapat</a:t>
            </a:r>
            <a:r>
              <a:rPr lang="en-US" dirty="0"/>
              <a:t> </a:t>
            </a:r>
            <a:r>
              <a:rPr lang="id-ID" dirty="0"/>
              <a:t>masuk </a:t>
            </a:r>
            <a:endParaRPr lang="en-US" dirty="0"/>
          </a:p>
          <a:p>
            <a:r>
              <a:rPr lang="id-ID" dirty="0"/>
              <a:t>ke Aplikasi</a:t>
            </a:r>
            <a:endParaRPr lang="en-US" dirty="0"/>
          </a:p>
        </p:txBody>
      </p:sp>
      <p:sp>
        <p:nvSpPr>
          <p:cNvPr id="15" name="object 6">
            <a:extLst>
              <a:ext uri="{FF2B5EF4-FFF2-40B4-BE49-F238E27FC236}">
                <a16:creationId xmlns:a16="http://schemas.microsoft.com/office/drawing/2014/main" id="{FCC50F9F-336B-4914-A958-40C00037F72E}"/>
              </a:ext>
            </a:extLst>
          </p:cNvPr>
          <p:cNvSpPr/>
          <p:nvPr/>
        </p:nvSpPr>
        <p:spPr>
          <a:xfrm>
            <a:off x="3951975" y="3437259"/>
            <a:ext cx="1330960" cy="563245"/>
          </a:xfrm>
          <a:custGeom>
            <a:avLst/>
            <a:gdLst/>
            <a:ahLst/>
            <a:cxnLst/>
            <a:rect l="l" t="t" r="r" b="b"/>
            <a:pathLst>
              <a:path w="1330960" h="563245">
                <a:moveTo>
                  <a:pt x="665347" y="0"/>
                </a:moveTo>
                <a:lnTo>
                  <a:pt x="601260" y="1288"/>
                </a:lnTo>
                <a:lnTo>
                  <a:pt x="538898" y="5073"/>
                </a:lnTo>
                <a:lnTo>
                  <a:pt x="478540" y="11239"/>
                </a:lnTo>
                <a:lnTo>
                  <a:pt x="420465" y="19667"/>
                </a:lnTo>
                <a:lnTo>
                  <a:pt x="364952" y="30240"/>
                </a:lnTo>
                <a:lnTo>
                  <a:pt x="312279" y="42839"/>
                </a:lnTo>
                <a:lnTo>
                  <a:pt x="262725" y="57348"/>
                </a:lnTo>
                <a:lnTo>
                  <a:pt x="216568" y="73648"/>
                </a:lnTo>
                <a:lnTo>
                  <a:pt x="174087" y="91621"/>
                </a:lnTo>
                <a:lnTo>
                  <a:pt x="135560" y="111151"/>
                </a:lnTo>
                <a:lnTo>
                  <a:pt x="101267" y="132120"/>
                </a:lnTo>
                <a:lnTo>
                  <a:pt x="46493" y="177900"/>
                </a:lnTo>
                <a:lnTo>
                  <a:pt x="11994" y="228022"/>
                </a:lnTo>
                <a:lnTo>
                  <a:pt x="0" y="281543"/>
                </a:lnTo>
                <a:lnTo>
                  <a:pt x="3045" y="308650"/>
                </a:lnTo>
                <a:lnTo>
                  <a:pt x="26570" y="360558"/>
                </a:lnTo>
                <a:lnTo>
                  <a:pt x="71485" y="408605"/>
                </a:lnTo>
                <a:lnTo>
                  <a:pt x="135560" y="451849"/>
                </a:lnTo>
                <a:lnTo>
                  <a:pt x="174087" y="471375"/>
                </a:lnTo>
                <a:lnTo>
                  <a:pt x="216568" y="489346"/>
                </a:lnTo>
                <a:lnTo>
                  <a:pt x="262725" y="505645"/>
                </a:lnTo>
                <a:lnTo>
                  <a:pt x="312279" y="520153"/>
                </a:lnTo>
                <a:lnTo>
                  <a:pt x="364952" y="532752"/>
                </a:lnTo>
                <a:lnTo>
                  <a:pt x="420465" y="543325"/>
                </a:lnTo>
                <a:lnTo>
                  <a:pt x="478540" y="551754"/>
                </a:lnTo>
                <a:lnTo>
                  <a:pt x="538898" y="557921"/>
                </a:lnTo>
                <a:lnTo>
                  <a:pt x="601260" y="561707"/>
                </a:lnTo>
                <a:lnTo>
                  <a:pt x="665347" y="562996"/>
                </a:lnTo>
                <a:lnTo>
                  <a:pt x="729436" y="561707"/>
                </a:lnTo>
                <a:lnTo>
                  <a:pt x="791802" y="557921"/>
                </a:lnTo>
                <a:lnTo>
                  <a:pt x="852165" y="551754"/>
                </a:lnTo>
                <a:lnTo>
                  <a:pt x="910247" y="543325"/>
                </a:lnTo>
                <a:lnTo>
                  <a:pt x="965768" y="532752"/>
                </a:lnTo>
                <a:lnTo>
                  <a:pt x="1018450" y="520153"/>
                </a:lnTo>
                <a:lnTo>
                  <a:pt x="1068015" y="505645"/>
                </a:lnTo>
                <a:lnTo>
                  <a:pt x="1114182" y="489346"/>
                </a:lnTo>
                <a:lnTo>
                  <a:pt x="1156674" y="471375"/>
                </a:lnTo>
                <a:lnTo>
                  <a:pt x="1195212" y="451849"/>
                </a:lnTo>
                <a:lnTo>
                  <a:pt x="1229515" y="430887"/>
                </a:lnTo>
                <a:lnTo>
                  <a:pt x="1284307" y="385123"/>
                </a:lnTo>
                <a:lnTo>
                  <a:pt x="1318818" y="335027"/>
                </a:lnTo>
                <a:lnTo>
                  <a:pt x="1330817" y="281543"/>
                </a:lnTo>
                <a:lnTo>
                  <a:pt x="1327771" y="254417"/>
                </a:lnTo>
                <a:lnTo>
                  <a:pt x="1304237" y="202477"/>
                </a:lnTo>
                <a:lnTo>
                  <a:pt x="1259307" y="154408"/>
                </a:lnTo>
                <a:lnTo>
                  <a:pt x="1195212" y="111151"/>
                </a:lnTo>
                <a:lnTo>
                  <a:pt x="1156674" y="91621"/>
                </a:lnTo>
                <a:lnTo>
                  <a:pt x="1114182" y="73648"/>
                </a:lnTo>
                <a:lnTo>
                  <a:pt x="1068015" y="57348"/>
                </a:lnTo>
                <a:lnTo>
                  <a:pt x="1018450" y="42839"/>
                </a:lnTo>
                <a:lnTo>
                  <a:pt x="965768" y="30240"/>
                </a:lnTo>
                <a:lnTo>
                  <a:pt x="910247" y="19667"/>
                </a:lnTo>
                <a:lnTo>
                  <a:pt x="852165" y="11239"/>
                </a:lnTo>
                <a:lnTo>
                  <a:pt x="791802" y="5073"/>
                </a:lnTo>
                <a:lnTo>
                  <a:pt x="729436" y="1288"/>
                </a:lnTo>
                <a:lnTo>
                  <a:pt x="665347" y="0"/>
                </a:lnTo>
                <a:close/>
              </a:path>
            </a:pathLst>
          </a:custGeom>
          <a:solidFill>
            <a:srgbClr val="FF6600"/>
          </a:solidFill>
        </p:spPr>
        <p:txBody>
          <a:bodyPr wrap="square" lIns="0" tIns="0" rIns="0" bIns="0" rtlCol="0" anchor="ctr"/>
          <a:lstStyle/>
          <a:p>
            <a:pPr algn="ctr"/>
            <a:r>
              <a:rPr lang="en-US" sz="1600" dirty="0" err="1">
                <a:solidFill>
                  <a:schemeClr val="bg1"/>
                </a:solidFill>
              </a:rPr>
              <a:t>Pilih</a:t>
            </a:r>
            <a:r>
              <a:rPr lang="en-US" sz="1600" dirty="0">
                <a:solidFill>
                  <a:schemeClr val="bg1"/>
                </a:solidFill>
              </a:rPr>
              <a:t> Sign In</a:t>
            </a:r>
            <a:endParaRPr sz="1600" dirty="0">
              <a:solidFill>
                <a:schemeClr val="bg1"/>
              </a:solidFill>
            </a:endParaRPr>
          </a:p>
        </p:txBody>
      </p:sp>
      <p:sp>
        <p:nvSpPr>
          <p:cNvPr id="18" name="object 5">
            <a:extLst>
              <a:ext uri="{FF2B5EF4-FFF2-40B4-BE49-F238E27FC236}">
                <a16:creationId xmlns:a16="http://schemas.microsoft.com/office/drawing/2014/main" id="{655C3341-4749-4C18-BFB3-B71CD0EC4963}"/>
              </a:ext>
            </a:extLst>
          </p:cNvPr>
          <p:cNvSpPr/>
          <p:nvPr/>
        </p:nvSpPr>
        <p:spPr>
          <a:xfrm rot="5400000">
            <a:off x="3637273" y="3476312"/>
            <a:ext cx="211454" cy="485140"/>
          </a:xfrm>
          <a:custGeom>
            <a:avLst/>
            <a:gdLst/>
            <a:ahLst/>
            <a:cxnLst/>
            <a:rect l="l" t="t" r="r" b="b"/>
            <a:pathLst>
              <a:path w="211454" h="485139">
                <a:moveTo>
                  <a:pt x="210830" y="318272"/>
                </a:moveTo>
                <a:lnTo>
                  <a:pt x="0" y="318272"/>
                </a:lnTo>
                <a:lnTo>
                  <a:pt x="105399" y="484631"/>
                </a:lnTo>
                <a:lnTo>
                  <a:pt x="210830" y="318272"/>
                </a:lnTo>
                <a:close/>
              </a:path>
              <a:path w="211454" h="485139">
                <a:moveTo>
                  <a:pt x="158130" y="0"/>
                </a:moveTo>
                <a:lnTo>
                  <a:pt x="52699" y="0"/>
                </a:lnTo>
                <a:lnTo>
                  <a:pt x="52699" y="318272"/>
                </a:lnTo>
                <a:lnTo>
                  <a:pt x="158130" y="318272"/>
                </a:lnTo>
                <a:lnTo>
                  <a:pt x="158130" y="0"/>
                </a:lnTo>
                <a:close/>
              </a:path>
            </a:pathLst>
          </a:custGeom>
          <a:solidFill>
            <a:srgbClr val="FF6600"/>
          </a:solidFill>
        </p:spPr>
        <p:txBody>
          <a:bodyPr wrap="square" lIns="0" tIns="0" rIns="0" bIns="0" rtlCol="0"/>
          <a:lstStyle/>
          <a:p>
            <a:endParaRPr/>
          </a:p>
        </p:txBody>
      </p:sp>
      <p:sp>
        <p:nvSpPr>
          <p:cNvPr id="4" name="Arrow: Pentagon 3">
            <a:extLst>
              <a:ext uri="{FF2B5EF4-FFF2-40B4-BE49-F238E27FC236}">
                <a16:creationId xmlns:a16="http://schemas.microsoft.com/office/drawing/2014/main" id="{AB9CFAC5-481D-4760-96C6-9F82D9EA04E3}"/>
              </a:ext>
            </a:extLst>
          </p:cNvPr>
          <p:cNvSpPr/>
          <p:nvPr/>
        </p:nvSpPr>
        <p:spPr>
          <a:xfrm>
            <a:off x="611560" y="1647530"/>
            <a:ext cx="3744416" cy="1291527"/>
          </a:xfrm>
          <a:prstGeom prst="homePlate">
            <a:avLst/>
          </a:prstGeom>
          <a:noFill/>
          <a:ln w="28575">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4" name="object 6">
            <a:extLst>
              <a:ext uri="{FF2B5EF4-FFF2-40B4-BE49-F238E27FC236}">
                <a16:creationId xmlns:a16="http://schemas.microsoft.com/office/drawing/2014/main" id="{B2A29181-31A9-48FB-A225-D57FA417EA86}"/>
              </a:ext>
            </a:extLst>
          </p:cNvPr>
          <p:cNvSpPr/>
          <p:nvPr/>
        </p:nvSpPr>
        <p:spPr>
          <a:xfrm>
            <a:off x="4355976" y="2011670"/>
            <a:ext cx="1330960" cy="563245"/>
          </a:xfrm>
          <a:custGeom>
            <a:avLst/>
            <a:gdLst/>
            <a:ahLst/>
            <a:cxnLst/>
            <a:rect l="l" t="t" r="r" b="b"/>
            <a:pathLst>
              <a:path w="1330960" h="563245">
                <a:moveTo>
                  <a:pt x="665347" y="0"/>
                </a:moveTo>
                <a:lnTo>
                  <a:pt x="601260" y="1288"/>
                </a:lnTo>
                <a:lnTo>
                  <a:pt x="538898" y="5073"/>
                </a:lnTo>
                <a:lnTo>
                  <a:pt x="478540" y="11239"/>
                </a:lnTo>
                <a:lnTo>
                  <a:pt x="420465" y="19667"/>
                </a:lnTo>
                <a:lnTo>
                  <a:pt x="364952" y="30240"/>
                </a:lnTo>
                <a:lnTo>
                  <a:pt x="312279" y="42839"/>
                </a:lnTo>
                <a:lnTo>
                  <a:pt x="262725" y="57348"/>
                </a:lnTo>
                <a:lnTo>
                  <a:pt x="216568" y="73648"/>
                </a:lnTo>
                <a:lnTo>
                  <a:pt x="174087" y="91621"/>
                </a:lnTo>
                <a:lnTo>
                  <a:pt x="135560" y="111151"/>
                </a:lnTo>
                <a:lnTo>
                  <a:pt x="101267" y="132120"/>
                </a:lnTo>
                <a:lnTo>
                  <a:pt x="46493" y="177900"/>
                </a:lnTo>
                <a:lnTo>
                  <a:pt x="11994" y="228022"/>
                </a:lnTo>
                <a:lnTo>
                  <a:pt x="0" y="281543"/>
                </a:lnTo>
                <a:lnTo>
                  <a:pt x="3045" y="308650"/>
                </a:lnTo>
                <a:lnTo>
                  <a:pt x="26570" y="360558"/>
                </a:lnTo>
                <a:lnTo>
                  <a:pt x="71485" y="408605"/>
                </a:lnTo>
                <a:lnTo>
                  <a:pt x="135560" y="451849"/>
                </a:lnTo>
                <a:lnTo>
                  <a:pt x="174087" y="471375"/>
                </a:lnTo>
                <a:lnTo>
                  <a:pt x="216568" y="489346"/>
                </a:lnTo>
                <a:lnTo>
                  <a:pt x="262725" y="505645"/>
                </a:lnTo>
                <a:lnTo>
                  <a:pt x="312279" y="520153"/>
                </a:lnTo>
                <a:lnTo>
                  <a:pt x="364952" y="532752"/>
                </a:lnTo>
                <a:lnTo>
                  <a:pt x="420465" y="543325"/>
                </a:lnTo>
                <a:lnTo>
                  <a:pt x="478540" y="551754"/>
                </a:lnTo>
                <a:lnTo>
                  <a:pt x="538898" y="557921"/>
                </a:lnTo>
                <a:lnTo>
                  <a:pt x="601260" y="561707"/>
                </a:lnTo>
                <a:lnTo>
                  <a:pt x="665347" y="562996"/>
                </a:lnTo>
                <a:lnTo>
                  <a:pt x="729436" y="561707"/>
                </a:lnTo>
                <a:lnTo>
                  <a:pt x="791802" y="557921"/>
                </a:lnTo>
                <a:lnTo>
                  <a:pt x="852165" y="551754"/>
                </a:lnTo>
                <a:lnTo>
                  <a:pt x="910247" y="543325"/>
                </a:lnTo>
                <a:lnTo>
                  <a:pt x="965768" y="532752"/>
                </a:lnTo>
                <a:lnTo>
                  <a:pt x="1018450" y="520153"/>
                </a:lnTo>
                <a:lnTo>
                  <a:pt x="1068015" y="505645"/>
                </a:lnTo>
                <a:lnTo>
                  <a:pt x="1114182" y="489346"/>
                </a:lnTo>
                <a:lnTo>
                  <a:pt x="1156674" y="471375"/>
                </a:lnTo>
                <a:lnTo>
                  <a:pt x="1195212" y="451849"/>
                </a:lnTo>
                <a:lnTo>
                  <a:pt x="1229515" y="430887"/>
                </a:lnTo>
                <a:lnTo>
                  <a:pt x="1284307" y="385123"/>
                </a:lnTo>
                <a:lnTo>
                  <a:pt x="1318818" y="335027"/>
                </a:lnTo>
                <a:lnTo>
                  <a:pt x="1330817" y="281543"/>
                </a:lnTo>
                <a:lnTo>
                  <a:pt x="1327771" y="254417"/>
                </a:lnTo>
                <a:lnTo>
                  <a:pt x="1304237" y="202477"/>
                </a:lnTo>
                <a:lnTo>
                  <a:pt x="1259307" y="154408"/>
                </a:lnTo>
                <a:lnTo>
                  <a:pt x="1195212" y="111151"/>
                </a:lnTo>
                <a:lnTo>
                  <a:pt x="1156674" y="91621"/>
                </a:lnTo>
                <a:lnTo>
                  <a:pt x="1114182" y="73648"/>
                </a:lnTo>
                <a:lnTo>
                  <a:pt x="1068015" y="57348"/>
                </a:lnTo>
                <a:lnTo>
                  <a:pt x="1018450" y="42839"/>
                </a:lnTo>
                <a:lnTo>
                  <a:pt x="965768" y="30240"/>
                </a:lnTo>
                <a:lnTo>
                  <a:pt x="910247" y="19667"/>
                </a:lnTo>
                <a:lnTo>
                  <a:pt x="852165" y="11239"/>
                </a:lnTo>
                <a:lnTo>
                  <a:pt x="791802" y="5073"/>
                </a:lnTo>
                <a:lnTo>
                  <a:pt x="729436" y="1288"/>
                </a:lnTo>
                <a:lnTo>
                  <a:pt x="665347" y="0"/>
                </a:lnTo>
                <a:close/>
              </a:path>
            </a:pathLst>
          </a:custGeom>
          <a:solidFill>
            <a:srgbClr val="FF6600"/>
          </a:solidFill>
        </p:spPr>
        <p:txBody>
          <a:bodyPr wrap="square" lIns="0" tIns="0" rIns="0" bIns="0" rtlCol="0" anchor="ctr"/>
          <a:lstStyle/>
          <a:p>
            <a:pPr algn="ctr"/>
            <a:r>
              <a:rPr lang="en-US" sz="1600" dirty="0" err="1">
                <a:solidFill>
                  <a:schemeClr val="bg1"/>
                </a:solidFill>
              </a:rPr>
              <a:t>Silahkan</a:t>
            </a:r>
            <a:r>
              <a:rPr lang="en-US" sz="1600" dirty="0">
                <a:solidFill>
                  <a:schemeClr val="bg1"/>
                </a:solidFill>
              </a:rPr>
              <a:t> Isi</a:t>
            </a:r>
            <a:endParaRPr sz="1600" dirty="0">
              <a:solidFill>
                <a:schemeClr val="bg1"/>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6472</TotalTime>
  <Words>1123</Words>
  <Application>Microsoft Office PowerPoint</Application>
  <PresentationFormat>On-screen Show (4:3)</PresentationFormat>
  <Paragraphs>387</Paragraphs>
  <Slides>39</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Calibri</vt:lpstr>
      <vt:lpstr>Folks</vt:lpstr>
      <vt:lpstr>Times New Roman</vt:lpstr>
      <vt:lpstr>Tw Cen MT</vt:lpstr>
      <vt:lpstr>Wingdings</vt:lpstr>
      <vt:lpstr>Droplet</vt:lpstr>
      <vt:lpstr>PowerPoint Presentation</vt:lpstr>
      <vt:lpstr>1. LINK instal Koleksi Digital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EAMEJIA</dc:creator>
  <cp:lastModifiedBy>Hp</cp:lastModifiedBy>
  <cp:revision>296</cp:revision>
  <dcterms:created xsi:type="dcterms:W3CDTF">2010-12-28T02:10:11Z</dcterms:created>
  <dcterms:modified xsi:type="dcterms:W3CDTF">2021-09-09T08:28:13Z</dcterms:modified>
</cp:coreProperties>
</file>